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Zidul ce l-ai ridicat</a:t>
            </a:r>
            <a:br/>
            <a:r>
              <a:t>Strâmb din temelie,</a:t>
            </a:r>
            <a:br/>
            <a:r>
              <a:t>/: Cât ar fi de apărat</a:t>
            </a:r>
            <a:br/>
            <a:r>
              <a:t>Se va prăbuşi de-odată</a:t>
            </a:r>
            <a:br/>
            <a:r>
              <a:t>Fără vijelie. :/</a:t>
            </a:r>
            <a:br/>
            <a:r>
              <a:t>Fără vijelie.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Aur de-ar avea mortar</a:t>
            </a:r>
            <a:br/>
            <a:r>
              <a:t>Zidul strâmb nu ține,</a:t>
            </a:r>
            <a:br/>
            <a:r>
              <a:t>/: Crăpăturile ce-apar</a:t>
            </a:r>
            <a:br/>
            <a:r>
              <a:t>Cât le vei cârpi-n zadar</a:t>
            </a:r>
            <a:br/>
            <a:r>
              <a:t>Prăbuşirea vine. :/</a:t>
            </a:r>
            <a:br/>
            <a:r>
              <a:t>Prăbuşirea vine.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de l-ai împodobi</a:t>
            </a:r>
            <a:br/>
            <a:r>
              <a:t>Cu podoabe rare,</a:t>
            </a:r>
            <a:br/>
            <a:r>
              <a:t>/: Zidul tot se va zdrobi</a:t>
            </a:r>
            <a:br/>
            <a:r>
              <a:t>Orice-ai face nu-i poţi fi</a:t>
            </a:r>
            <a:br/>
            <a:r>
              <a:t>Reazim spre salvare. :/</a:t>
            </a:r>
            <a:br/>
            <a:r>
              <a:t>Reazim spre salvare.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cu Domnul când zideşti</a:t>
            </a:r>
            <a:br/>
            <a:r>
              <a:t>Zidul Casei Sale,</a:t>
            </a:r>
            <a:br/>
            <a:r>
              <a:t>/: Drept şi sfânt cu stări cereşti</a:t>
            </a:r>
            <a:br/>
            <a:r>
              <a:t>Tu cu bine isprăveşti</a:t>
            </a:r>
            <a:br/>
            <a:r>
              <a:t>Şi cu osanale. :/</a:t>
            </a:r>
            <a:br/>
            <a:r>
              <a:t>Și cu osanale.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