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Şi tu ai să pleci odată</a:t>
            </a:r>
            <a:br/>
            <a:r>
              <a:t>Mult mai grabnic decât crezi.</a:t>
            </a:r>
            <a:br/>
            <a:r>
              <a:t>În curând va fi-altul-n locul</a:t>
            </a:r>
            <a:br/>
            <a:r>
              <a:t>Unde tu acuma şezi.</a:t>
            </a:r>
            <a:br/>
            <a:r>
              <a:t>În curând va fi-altu-n casa</a:t>
            </a:r>
            <a:br/>
            <a:r>
              <a:t>Unde tu acuma stai,</a:t>
            </a:r>
            <a:br/>
            <a:r>
              <a:t>Altul o să stăpânească</a:t>
            </a:r>
            <a:br/>
            <a:r>
              <a:t>Peste tot ce-ai strâns şi ai.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 curând cu-a tale haine</a:t>
            </a:r>
            <a:br/>
            <a:r>
              <a:t>Alţi-au să se-mbrace iar.</a:t>
            </a:r>
            <a:br/>
            <a:r>
              <a:t>În curând nici amintirea</a:t>
            </a:r>
            <a:br/>
            <a:r>
              <a:t>Nu-ţi va rămânea măcar.</a:t>
            </a:r>
            <a:br/>
            <a:r>
              <a:t>Ce mai e din cei ce-odată</a:t>
            </a:r>
            <a:br/>
            <a:r>
              <a:t>Stăpâneau aici măreţ?</a:t>
            </a:r>
            <a:br/>
            <a:r>
              <a:t>Ce-a rămas din slava lumii</a:t>
            </a:r>
            <a:br/>
            <a:r>
              <a:t>Decât ceaţă şi dispreţ?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Ce vrei tu să laşi în urmă</a:t>
            </a:r>
            <a:br/>
            <a:r>
              <a:t>Celor care în curând</a:t>
            </a:r>
            <a:br/>
            <a:r>
              <a:t>Vor fi-n locul unde astăzi</a:t>
            </a:r>
            <a:br/>
            <a:r>
              <a:t>Parcă stai şi tu trecând?</a:t>
            </a:r>
            <a:br/>
            <a:r>
              <a:t>Fă cât bine poţi în slujba</a:t>
            </a:r>
            <a:br/>
            <a:r>
              <a:t>Altora şi-a lui Hristos</a:t>
            </a:r>
            <a:br/>
            <a:r>
              <a:t>Şi-ţi va rămânea-ntre oameni</a:t>
            </a:r>
            <a:br/>
            <a:r>
              <a:t>Nume sfânt şi luminos.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