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Ştiţi pe cine preţuiesc</a:t>
            </a:r>
            <a:br/>
            <a:r>
              <a:t>Şi pe cine eu slăvesc?</a:t>
            </a:r>
            <a:br/>
            <a:r>
              <a:t>Vreţi să ştiţi pe cine eu</a:t>
            </a:r>
            <a:br/>
            <a:r>
              <a:t>Veşnic am în gândul meu?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E Isus, e Isus,</a:t>
            </a:r>
            <a:br/>
            <a:r>
              <a:t>E Isus cel răstignit.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Cine e credinţa mea?</a:t>
            </a:r>
            <a:br/>
            <a:r>
              <a:t>Cine de greşeală grea</a:t>
            </a:r>
            <a:br/>
            <a:r>
              <a:t>Îmi e bunul păzitor</a:t>
            </a:r>
            <a:br/>
            <a:r>
              <a:t>Şi-n dureri mângâietor?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E Isus, e Isus,</a:t>
            </a:r>
            <a:br/>
            <a:r>
              <a:t>E Isus cel răstignit.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Cine, înviind din morţi,</a:t>
            </a:r>
            <a:br/>
            <a:r>
              <a:t>Ale raiului mari porţi</a:t>
            </a:r>
            <a:br/>
            <a:r>
              <a:t>Pentru noi le-a descuiat</a:t>
            </a:r>
            <a:br/>
            <a:r>
              <a:t>Şi la Domnul S-a rugat?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E Isus, e Isus,</a:t>
            </a:r>
            <a:br/>
            <a:r>
              <a:t>E Isus cel răstignit.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Cine, când va fi să mor,</a:t>
            </a:r>
            <a:br/>
            <a:r>
              <a:t>Mi-o da dulce ajutor</a:t>
            </a:r>
            <a:br/>
            <a:r>
              <a:t>Şi-n împărăţia Sa</a:t>
            </a:r>
            <a:br/>
            <a:r>
              <a:t>Printre îngeri m-a-nălţa?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E Isus, e Isus,</a:t>
            </a:r>
            <a:br/>
            <a:r>
              <a:t>E Isus cel răstignit.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