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faţa tronului de sus</a:t>
            </a:r>
            <a:br/>
            <a:r>
              <a:t>Eu am un bun Apărător,</a:t>
            </a:r>
            <a:br/>
            <a:r>
              <a:t>Un mare Preot, pe Isus</a:t>
            </a:r>
            <a:br/>
            <a:r>
              <a:t>La care aflu ajutor.</a:t>
            </a:r>
            <a:br/>
            <a:r>
              <a:t>Săpat eu sunt pe mâna Sa</a:t>
            </a:r>
            <a:br/>
            <a:r>
              <a:t>Şi pe-a Lui inimă sunt scris,</a:t>
            </a:r>
            <a:br/>
            <a:r>
              <a:t>Iar cât în ceruri El va sta,</a:t>
            </a:r>
            <a:br/>
            <a:r>
              <a:t>Pârâşul meu va fi învins,</a:t>
            </a:r>
            <a:br/>
            <a:r>
              <a:t>Pârâşul meu va fi învins.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Satan când mă va acuza</a:t>
            </a:r>
            <a:br/>
            <a:r>
              <a:t>Spunându-mi că sunt vinovat,</a:t>
            </a:r>
            <a:br/>
            <a:r>
              <a:t>Privesc la Domnul, Stânca mea</a:t>
            </a:r>
            <a:br/>
            <a:r>
              <a:t>Ce-a şters pe cruce-al meu păcat.</a:t>
            </a:r>
            <a:br/>
            <a:r>
              <a:t>Fiindcă Domnul a murit,</a:t>
            </a:r>
            <a:br/>
            <a:r>
              <a:t>Eu am ajuns neprihănit;</a:t>
            </a:r>
            <a:br/>
            <a:r>
              <a:t>Dreptatea s-a îndeplinit,</a:t>
            </a:r>
            <a:br/>
            <a:r>
              <a:t>Prin moartea Lui sunt mântuit,</a:t>
            </a:r>
            <a:br/>
            <a:r>
              <a:t>Prin moartea Lui sunt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iată Mielul înălţat,</a:t>
            </a:r>
            <a:br/>
            <a:r>
              <a:t>Cel nepătat, neprihănit,</a:t>
            </a:r>
            <a:br/>
            <a:r>
              <a:t>Cuvântul viu şi întrupat</a:t>
            </a:r>
            <a:br/>
            <a:r>
              <a:t>E Rege-al regilor slăvit.</a:t>
            </a:r>
            <a:br/>
            <a:r>
              <a:t>Unit cu El nu voi muri,</a:t>
            </a:r>
            <a:br/>
            <a:r>
              <a:t>Cu sânge m-a răscumpărat;</a:t>
            </a:r>
            <a:br/>
            <a:r>
              <a:t>Voi fi cu El în veşnicii,</a:t>
            </a:r>
            <a:br/>
            <a:r>
              <a:t>Cu Domnul meu glorificat!</a:t>
            </a:r>
            <a:br/>
            <a:r>
              <a:t>Cu Domnul meu glorificat!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