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 limbi cereşti de-aş cuvânta,</a:t>
            </a:r>
            <a:br/>
            <a:r>
              <a:t>Pe toţi în slăvi de i-aş purta,</a:t>
            </a:r>
            <a:br/>
            <a:r>
              <a:t>Ar fi-n zadar de n-aş iubi,</a:t>
            </a:r>
            <a:br/>
            <a:r>
              <a:t>Zăngănitor chimval aş fi.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Chiar toată-averea de mi-aş da</a:t>
            </a:r>
            <a:br/>
            <a:r>
              <a:t>Şi-aş pune-n slove dragostea,</a:t>
            </a:r>
            <a:br/>
            <a:r>
              <a:t>De nu porneşte din adânc,</a:t>
            </a:r>
            <a:br/>
            <a:r>
              <a:t>Nu spun nimic, doar vorbe-n vânt.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O, vino, vino Duh Preasfânt,</a:t>
            </a:r>
            <a:br/>
            <a:r>
              <a:t>Ne-nsufleţeşte-n faptă-n gând,</a:t>
            </a:r>
            <a:br/>
            <a:r>
              <a:t>Iubirea noastră fie jar</a:t>
            </a:r>
            <a:br/>
            <a:r>
              <a:t>Pe-al îndurării sfânt altar.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