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slavă-L ridică-aurora</a:t>
            </a:r>
            <a:br/>
            <a:r>
              <a:t>Şi-L ‘nalţă-amurgu-n cântări!</a:t>
            </a:r>
            <a:br/>
            <a:r>
              <a:t>Un Nume spun tuturora</a:t>
            </a:r>
            <a:br/>
            <a:r>
              <a:t>Şi-L poartă peste zări: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Dumnezeu Creator al vieţii curat izvor,</a:t>
            </a:r>
            <a:br/>
            <a:r>
              <a:t>El ne-a zidit în iubire!</a:t>
            </a:r>
            <a:br/>
            <a:r>
              <a:t>E Dumnezeu Creator, Măreţ Domn al Domnilor,</a:t>
            </a:r>
            <a:br/>
            <a:r>
              <a:t>El ne-a adus mântuire!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Ascultă-ale frunzelor şoapte</a:t>
            </a:r>
            <a:br/>
            <a:r>
              <a:t>Şi cântul apei din prund,</a:t>
            </a:r>
            <a:br/>
            <a:r>
              <a:t>De El spun stelele-n noapte</a:t>
            </a:r>
            <a:br/>
            <a:r>
              <a:t>Şi văile răspund: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Dumnezeu Creator al vieţii curat izvor,</a:t>
            </a:r>
            <a:br/>
            <a:r>
              <a:t>El ne-a zidit în iubire!</a:t>
            </a:r>
            <a:br/>
            <a:r>
              <a:t>E Dumnezeu Creator, Măreţ Domn al Domnilor,</a:t>
            </a:r>
            <a:br/>
            <a:r>
              <a:t>El ne-a adus mântuire!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tunet, şi vânturi, şi valuri,</a:t>
            </a:r>
            <a:br/>
            <a:r>
              <a:t>Cu mari puteri glăsuiesc,</a:t>
            </a:r>
            <a:br/>
            <a:r>
              <a:t>Se-aud ecouri pe dealuri</a:t>
            </a:r>
            <a:br/>
            <a:r>
              <a:t>Şi munţii toţi vuiesc: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 Dumnezeu Creator al vieţii curat izvor,</a:t>
            </a:r>
            <a:br/>
            <a:r>
              <a:t>El ne-a zidit în iubire!</a:t>
            </a:r>
            <a:br/>
            <a:r>
              <a:t>E Dumnezeu Creator, Măreţ Domn al Domnilor,</a:t>
            </a:r>
            <a:br/>
            <a:r>
              <a:t>El ne-a adus mântuire!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