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Încrede-te (încrede-te)</a:t>
            </a:r>
            <a:br/>
            <a:r>
              <a:t>În Domnul (în Domnul)</a:t>
            </a:r>
            <a:br/>
            <a:r>
              <a:t>Din toată inima (din toată inima),</a:t>
            </a:r>
            <a:br/>
            <a:r>
              <a:t>Nu te bizui pe-nțelepciunea ta,</a:t>
            </a:r>
            <a:br/>
            <a:r>
              <a:t>(Nu te bizui pe-nțelepciunea ta,)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Recunoaște-L în toate căile tale,</a:t>
            </a:r>
            <a:br/>
            <a:r>
              <a:t>(Recunoaște-L în toate căile tale)</a:t>
            </a:r>
            <a:br/>
            <a:r>
              <a:t>El îți va netezi cărările.</a:t>
            </a:r>
            <a:br/>
            <a:r>
              <a:t>(El îți va netezi cărările.)</a:t>
            </a:r>
            <a:br/>
            <a:r>
              <a:t>Încrede-te (încrede-te)</a:t>
            </a:r>
            <a:br/>
            <a:r>
              <a:t>În Domnul (în Domnul).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