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Știu ce-am făcut...</a:t>
            </a:r>
            <a:br/>
            <a:r>
              <a:t>Păcatul meu stă necurmat înaintea mea.</a:t>
            </a:r>
            <a:br/>
            <a:r>
              <a:t>Nu mă lăsa! Nu Te-ndepărta!</a:t>
            </a:r>
            <a:br/>
            <a:r>
              <a:t>Iartă-mă în Numele Tău cel 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Numele Tău e victorie</a:t>
            </a:r>
            <a:br/>
            <a:r>
              <a:t>Și Numele Tău vreau să-L cânt,</a:t>
            </a:r>
            <a:br/>
            <a:r>
              <a:t>Căci Numele Tău, mai presus de tot,</a:t>
            </a:r>
            <a:br/>
            <a:r>
              <a:t>E cel ce domnește mereu.</a:t>
            </a:r>
            <a:br/>
            <a:r>
              <a:t>Numele Tău e victorie</a:t>
            </a:r>
            <a:br/>
            <a:r>
              <a:t>Și Numele Tău vreau să-L cânt,</a:t>
            </a:r>
            <a:br/>
            <a:r>
              <a:t>În Numele Tău vreau să-mi plec genunchii,</a:t>
            </a:r>
            <a:br/>
            <a:r>
              <a:t>În Numele Tău cel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 curăță Tu cu isop</a:t>
            </a:r>
            <a:br/>
            <a:r>
              <a:t>Și voi fi alb ca zăpada.</a:t>
            </a:r>
            <a:br/>
            <a:r>
              <a:t>Tot ce e frânt, tot ce ai zdrobit,</a:t>
            </a:r>
            <a:br/>
            <a:r>
              <a:t>Vindecat e-n Numele Tău cel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Numele Tău e victorie</a:t>
            </a:r>
            <a:br/>
            <a:r>
              <a:t>Și Numele Tău vreau să-L cânt,</a:t>
            </a:r>
            <a:br/>
            <a:r>
              <a:t>Căci Numele Tău, mai presus de tot,</a:t>
            </a:r>
            <a:br/>
            <a:r>
              <a:t>E cel ce domnește mereu.</a:t>
            </a:r>
            <a:br/>
            <a:r>
              <a:t>Numele Tău e victorie</a:t>
            </a:r>
            <a:br/>
            <a:r>
              <a:t>Și Numele Tău vreau să-L cânt,</a:t>
            </a:r>
            <a:br/>
            <a:r>
              <a:t>În Numele Tău vreau să-mi plec genunchii,</a:t>
            </a:r>
            <a:br/>
            <a:r>
              <a:t>În Numele Tău cel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 zori de zi până-n apus,</a:t>
            </a:r>
            <a:br/>
            <a:r>
              <a:t>Fă-mă s-aud bucurie!</a:t>
            </a:r>
            <a:br/>
            <a:r>
              <a:t>Dă-mi un duh nou, statornic!</a:t>
            </a:r>
            <a:br/>
            <a:r>
              <a:t>Vesel sunt în Numele Tău cel Sfânt!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Numele Tău e victorie</a:t>
            </a:r>
            <a:br/>
            <a:r>
              <a:t>Și Numele Tău vreau să-L cânt,</a:t>
            </a:r>
            <a:br/>
            <a:r>
              <a:t>Căci Numele Tău, mai presus de tot,</a:t>
            </a:r>
            <a:br/>
            <a:r>
              <a:t>E cel ce domnește mereu.</a:t>
            </a:r>
            <a:br/>
            <a:r>
              <a:t>Numele Tău e victorie</a:t>
            </a:r>
            <a:br/>
            <a:r>
              <a:t>Și Numele Tău vreau să-L cânt,</a:t>
            </a:r>
            <a:br/>
            <a:r>
              <a:t>În Numele Tău vreau să-mi plec genunchii,</a:t>
            </a:r>
            <a:br/>
            <a:r>
              <a:t>În Numele Tău cel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