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Ține-mă în mâna Ta,</a:t>
            </a:r>
            <a:br/>
            <a:r>
              <a:t>Să m-ascunzi, întinde-Ți aripa!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Când oceanele cumplit vuiesc,</a:t>
            </a:r>
            <a:br/>
            <a:r>
              <a:t>Doamne, dă-mi puteri să biruiesc!</a:t>
            </a:r>
            <a:br/>
            <a:r>
              <a:t>Tată, știu că Tu ești veghetor,</a:t>
            </a:r>
            <a:br/>
            <a:r>
              <a:t>Stau liniștit, știu că ești Domn.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Doar în Cristos mă odihnesc,</a:t>
            </a:r>
            <a:br/>
            <a:r>
              <a:t>Puterea Sa în liniște-o găsesc.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Când oceanele cumplit vuiesc,</a:t>
            </a:r>
            <a:br/>
            <a:r>
              <a:t>Doamne, dă-mi puteri să biruiesc!</a:t>
            </a:r>
            <a:br/>
            <a:r>
              <a:t>Tată, știu că Tu ești veghetor,</a:t>
            </a:r>
            <a:br/>
            <a:r>
              <a:t>Stau liniștit, știu că ești Domn.</a:t>
            </a:r>
            <a:br/>
            <a:r>
              <a:t>Când oceanele cumplit vuiesc,</a:t>
            </a:r>
            <a:br/>
            <a:r>
              <a:t>Doamne, dă-mi puteri să biruiesc!</a:t>
            </a:r>
            <a:br/>
            <a:r>
              <a:t>Tată, știu că Tu ești veghetor,</a:t>
            </a:r>
            <a:br/>
            <a:r>
              <a:t>/: Stau liniștit, știu că ești Domn. :/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