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Aşa cum ploaia-mbelşugată</a:t>
            </a:r>
            <a:br/>
            <a:r>
              <a:t>Adapă lanul înverzit,</a:t>
            </a:r>
            <a:br/>
            <a:r>
              <a:t>/: La fel, înviorează, Tată,</a:t>
            </a:r>
            <a:br/>
            <a:r>
              <a:t>Şi glia searbădă, crăpată,</a:t>
            </a:r>
            <a:br/>
            <a:r>
              <a:t>A sufletului meu trudit!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Aşa cum roua lăcrimează</a:t>
            </a:r>
            <a:br/>
            <a:r>
              <a:t>Petalele de flori în zori,</a:t>
            </a:r>
            <a:br/>
            <a:r>
              <a:t>/: La fel, în ochii mei aşează</a:t>
            </a:r>
            <a:br/>
            <a:r>
              <a:t>Căinţa care-mi luminează</a:t>
            </a:r>
            <a:br/>
            <a:r>
              <a:t>Cărarea vieţii pe sub nori!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Aşa cum prin păduri, izvoare</a:t>
            </a:r>
            <a:br/>
            <a:r>
              <a:t>Înviorează pe-nsetat,</a:t>
            </a:r>
            <a:br/>
            <a:r>
              <a:t>/: La fel, cu marea Ta-ndurare</a:t>
            </a:r>
            <a:br/>
            <a:r>
              <a:t>Să-mi saturi setea de visare</a:t>
            </a:r>
            <a:br/>
            <a:r>
              <a:t>Şi dorul meu înaripat!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