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Ai deschis cerul Tău,</a:t>
            </a:r>
            <a:br/>
            <a:r>
              <a:t>Ai lăsat slava Ta și-ai venit</a:t>
            </a:r>
            <a:br/>
            <a:r>
              <a:t>Pentru mine, un biet păcătos,</a:t>
            </a:r>
            <a:br/>
            <a:r>
              <a:t>M-ai iubit așa mult, că-ai murit la Calvar,</a:t>
            </a:r>
            <a:br/>
            <a:r>
              <a:t>Să deschizi ochii mei, să-nțeleg</a:t>
            </a:r>
            <a:br/>
            <a:r>
              <a:t>şi să Te slăvesc.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Pentru cântec, speranță şi rază de soare,</a:t>
            </a:r>
            <a:br/>
            <a:r>
              <a:t>Lumină şi pace pe-a mea cărare,</a:t>
            </a:r>
            <a:br/>
            <a:r>
              <a:t>Pentru tot ce Tu îmi dai,</a:t>
            </a:r>
            <a:br/>
            <a:r>
              <a:t>Mulțumesc!</a:t>
            </a:r>
            <a:br/>
            <a:r>
              <a:t>Pentru zâmbetul Tău înscris printre stele,</a:t>
            </a:r>
            <a:br/>
            <a:r>
              <a:t>Mângâierea Ta în clipele grele,</a:t>
            </a:r>
            <a:br/>
            <a:r>
              <a:t>Pentru dragostea Ta revărsată în mine</a:t>
            </a:r>
            <a:br/>
            <a:r>
              <a:t>Mă închin, recunosc că ești Domn şi rostesc:</a:t>
            </a:r>
            <a:br/>
            <a:r>
              <a:t>Mulțumesc!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Ai deschis cerul Tău,</a:t>
            </a:r>
            <a:br/>
            <a:r>
              <a:t>Ai lăsat slava Ta și-ai venit</a:t>
            </a:r>
            <a:br/>
            <a:r>
              <a:t>Pentru mine, un biet păcătos,</a:t>
            </a:r>
            <a:br/>
            <a:r>
              <a:t>M-ai iubit așa mult, că-ai murit la Calvar,</a:t>
            </a:r>
            <a:br/>
            <a:r>
              <a:t>Să deschizi ochii mei, să-nțeleg</a:t>
            </a:r>
            <a:br/>
            <a:r>
              <a:t>şi să Te slăvesc.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Pentru cântec, speranță şi rază de soare,</a:t>
            </a:r>
            <a:br/>
            <a:r>
              <a:t>Lumină şi pace pe-a mea cărare,</a:t>
            </a:r>
            <a:br/>
            <a:r>
              <a:t>Pentru tot ce Tu îmi dai,</a:t>
            </a:r>
            <a:br/>
            <a:r>
              <a:t>Mulțumesc!</a:t>
            </a:r>
            <a:br/>
            <a:r>
              <a:t>Pentru zâmbetul Tău înscris printre stele,</a:t>
            </a:r>
            <a:br/>
            <a:r>
              <a:t>Mângâierea Ta în clipele grele,</a:t>
            </a:r>
            <a:br/>
            <a:r>
              <a:t>Pentru dragostea Ta revărsată în mine</a:t>
            </a:r>
            <a:br/>
            <a:r>
              <a:t>Mă închin, recunosc că ești Domn şi rostesc:</a:t>
            </a:r>
            <a:br/>
            <a:r>
              <a:t>Mulțumesc!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