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 lăsat tronul Tău şi coroana Ta</a:t>
            </a:r>
            <a:br/>
            <a:r>
              <a:t>Şi la oameni jos ai venit,</a:t>
            </a:r>
            <a:br/>
            <a:r>
              <a:t>Însă-n Betleem n-ai găsit niciun loc,</a:t>
            </a:r>
            <a:br/>
            <a:r>
              <a:t>Nicio casă nu Te-a primit.</a:t>
            </a:r>
            <a:br/>
            <a:r>
              <a:t>Dar inima mea-i deschisă,</a:t>
            </a:r>
            <a:br/>
            <a:r>
              <a:t>Vino, Doamne, Te naşte-n 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ai Tăi ai venit, ca să-i mântuieşti,</a:t>
            </a:r>
            <a:br/>
            <a:r>
              <a:t>Dar ai Tăi nu Te-au primit,</a:t>
            </a:r>
            <a:br/>
            <a:r>
              <a:t>Ci-n batjocuri şi chin Te-au suit pe Calvar</a:t>
            </a:r>
            <a:br/>
            <a:r>
              <a:t>Şi pe-o cruce Te-au răstignit.</a:t>
            </a:r>
            <a:br/>
            <a:r>
              <a:t>Dar inima mea-i deschisă,</a:t>
            </a:r>
            <a:br/>
            <a:r>
              <a:t>Vino, Doamne, trăieşte-n 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pe nori vei veni în mărirea Ta</a:t>
            </a:r>
            <a:br/>
            <a:r>
              <a:t>Şi tot cerul Te va slăvi,</a:t>
            </a:r>
            <a:br/>
            <a:r>
              <a:t>În Locaşul cel Sfânt Tu mă vei chema</a:t>
            </a:r>
            <a:br/>
            <a:r>
              <a:t>Şi la dreapta-Ţi mă vei primi.</a:t>
            </a:r>
            <a:br/>
            <a:r>
              <a:t>Da, inima mea-i deschisă,</a:t>
            </a:r>
            <a:br/>
            <a:r>
              <a:t>Vino, Doamne, domneşte-n 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