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Aleluia, Aleluia,</a:t>
            </a:r>
            <a:br/>
            <a:r>
              <a:t>Domnul slavei a-nviat.</a:t>
            </a:r>
            <a:br/>
            <a:r>
              <a:t>Aleluia, Aleluia,</a:t>
            </a:r>
            <a:br/>
            <a:r>
              <a:t>Isus Cristos e Domn.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Cuvântul slavei: Isus Cristos!</a:t>
            </a:r>
            <a:br/>
            <a:r>
              <a:t>Speranța lumii: Isus Cristos!</a:t>
            </a:r>
            <a:br/>
            <a:r>
              <a:t>Mort și-ngropat: Isus Cristos!</a:t>
            </a:r>
            <a:br/>
            <a:r>
              <a:t>Viu și ‘nălțat: Isus Cristos!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Aleluia, Aleluia,</a:t>
            </a:r>
            <a:br/>
            <a:r>
              <a:t>Domnul slavei a-nviat.</a:t>
            </a:r>
            <a:br/>
            <a:r>
              <a:t>Aleluia, Aleluia,</a:t>
            </a:r>
            <a:br/>
            <a:r>
              <a:t>Isus Cristos e Domn.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Lumina lumii: Isus Cristos!</a:t>
            </a:r>
            <a:br/>
            <a:r>
              <a:t>Calea, Adevărul: Isus Cristos!</a:t>
            </a:r>
            <a:br/>
            <a:r>
              <a:t>Veșnica Viață: Isus Cristos!</a:t>
            </a:r>
            <a:br/>
            <a:r>
              <a:t>Stăpânul nostru: Isus Cristos!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Aleluia, Aleluia,</a:t>
            </a:r>
            <a:br/>
            <a:r>
              <a:t>Domnul slavei a-nviat.</a:t>
            </a:r>
            <a:br/>
            <a:r>
              <a:t>Aleluia, Aleluia,</a:t>
            </a:r>
            <a:br/>
            <a:r>
              <a:t>Isus Cristos e Domn.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Printre noi venit: Isus Cristos!</a:t>
            </a:r>
            <a:br/>
            <a:r>
              <a:t>Cuvântul întrupat: Isus Cristos!</a:t>
            </a:r>
            <a:br/>
            <a:r>
              <a:t>Slujindu-i pe alții: Isus Cristos!</a:t>
            </a:r>
            <a:br/>
            <a:r>
              <a:t>Domn al domnilor: Isus Cristos!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Aleluia, Aleluia,</a:t>
            </a:r>
            <a:br/>
            <a:r>
              <a:t>Domnul slavei a-nviat.</a:t>
            </a:r>
            <a:br/>
            <a:r>
              <a:t>Aleluia, Aleluia,</a:t>
            </a:r>
            <a:br/>
            <a:r>
              <a:t>Isus Cristos e Domn.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