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Azi, Domnul este Păstorul meu,</a:t>
            </a:r>
            <a:br/>
            <a:r>
              <a:t>Eu lipsă n-am să duc.</a:t>
            </a:r>
            <a:br/>
            <a:r>
              <a:t>Din verzi pășuni și din ape vii,</a:t>
            </a:r>
            <a:br/>
            <a:r>
              <a:t>Eu sufletu-mi adap.</a:t>
            </a:r>
            <a:br/>
            <a:r>
              <a:t>Povață-mi dă pe cărarea grea,</a:t>
            </a:r>
            <a:br/>
            <a:r>
              <a:t>În lume port al Său Nume sfânt,</a:t>
            </a:r>
            <a:br/>
            <a:r>
              <a:t>Chiar și prin moarte eu trec ușor</a:t>
            </a:r>
            <a:br/>
            <a:r>
              <a:t>Și nu mă tem nicicând.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Toiagul Tău și nuiaua Ta</a:t>
            </a:r>
            <a:br/>
            <a:r>
              <a:t>Mă mângâie ades,</a:t>
            </a:r>
            <a:br/>
            <a:r>
              <a:t>Pe cap mă ungi ca să mă sfințești</a:t>
            </a:r>
            <a:br/>
            <a:r>
              <a:t>Cu untdelemn ales.</a:t>
            </a:r>
            <a:br/>
            <a:r>
              <a:t>Tu masa-ntinzi când dușmani privesc</a:t>
            </a:r>
            <a:br/>
            <a:r>
              <a:t>Paharul meu este astăzi plin,</a:t>
            </a:r>
            <a:br/>
            <a:r>
              <a:t>Primesc belșugul ce-l răspândești</a:t>
            </a:r>
            <a:br/>
            <a:r>
              <a:t>Și-n fața Ta mă-nchin.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Da, fericirea mă va-nsoți</a:t>
            </a:r>
            <a:br/>
            <a:r>
              <a:t>În toată viața mea</a:t>
            </a:r>
            <a:br/>
            <a:r>
              <a:t>Și-n Casa Tatălui meu voi sta</a:t>
            </a:r>
            <a:br/>
            <a:r>
              <a:t>Până când voi muri.</a:t>
            </a:r>
            <a:br/>
            <a:r>
              <a:t>Aleluia, Aleluia, Aleluia, Aleluia,</a:t>
            </a:r>
            <a:br/>
            <a:r>
              <a:t>Aleluia, Aleluia, Aleluia,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