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Domnul e ‘nălțat de-al nostru cânt</a:t>
            </a:r>
            <a:br/>
            <a:r>
              <a:t>Și adorarea-alungă-al falei gând,</a:t>
            </a:r>
            <a:br/>
            <a:r>
              <a:t>Tresaltă-ntreaga fire atunci strigând:</a:t>
            </a:r>
            <a:br/>
            <a:r>
              <a:t>„ALELUIA!”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Adeseori, cântându-I, am aflat</a:t>
            </a:r>
            <a:br/>
            <a:r>
              <a:t>Noi lumi de frumuseți ce ne-au mișcat,</a:t>
            </a:r>
            <a:br/>
            <a:r>
              <a:t>Să ridicăm spre El un mai bogat:</a:t>
            </a:r>
            <a:br/>
            <a:r>
              <a:t>„ALELUIA!”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Biserica, prin slujbe și cântări,</a:t>
            </a:r>
            <a:br/>
            <a:r>
              <a:t>Purtata-n secole de-nverșunări</a:t>
            </a:r>
            <a:br/>
            <a:r>
              <a:t>În orice grai, același adevăr:</a:t>
            </a:r>
            <a:br/>
            <a:r>
              <a:t>„ALELUIA!”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Și n-a cântat un psalm atunci Isus</a:t>
            </a:r>
            <a:br/>
            <a:r>
              <a:t>Când răul chiar Lumina-ar fi distrus?</a:t>
            </a:r>
            <a:br/>
            <a:r>
              <a:t>Deci, să cântăm! El răul a răpus!</a:t>
            </a:r>
            <a:br/>
            <a:r>
              <a:t>„ALELUIA!”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Spre laudă instrumente acordați!</a:t>
            </a:r>
            <a:br/>
            <a:r>
              <a:t>De pretutindeni, coruri, jubilați!</a:t>
            </a:r>
            <a:br/>
            <a:r>
              <a:t>Și prin credință pururi să cântați:</a:t>
            </a:r>
            <a:br/>
            <a:r>
              <a:t>„ALELUIA!”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