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credința-mi s-ar clinti,</a:t>
            </a:r>
            <a:br/>
            <a:r>
              <a:t>Sprijin mi-e Cristos,</a:t>
            </a:r>
            <a:br/>
            <a:r>
              <a:t>Când cel rău ar izbuti, sprijin mi-e Cristos.</a:t>
            </a:r>
            <a:br/>
            <a:r>
              <a:t>Cum să pot înainta când e-ntunecos?</a:t>
            </a:r>
            <a:br/>
            <a:r>
              <a:t>Când mi-e rece dragostea, sprijin mi-e Cristos!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Sprijin mi-e Cristos,</a:t>
            </a:r>
            <a:br/>
            <a:r>
              <a:t>Sprijin mi-e Cristos,</a:t>
            </a:r>
            <a:br/>
            <a:r>
              <a:t>Sunt iubit în chip nespus,</a:t>
            </a:r>
            <a:br/>
            <a:r>
              <a:t>Sprijin mi-e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Se desfată-n sfinți,</a:t>
            </a:r>
            <a:br/>
            <a:r>
              <a:t>Sprijin mi-e Cristos,</a:t>
            </a:r>
            <a:br/>
            <a:r>
              <a:t>Înaintea Lui sunt scumpi, sprijin mi-e Cristos.</a:t>
            </a:r>
            <a:br/>
            <a:r>
              <a:t>Sufletu-mi va fi păzit, va-mplini ce-a spus,</a:t>
            </a:r>
            <a:br/>
            <a:r>
              <a:t>Cu preț mare m-a plătit, sprijin mi-e Cristos.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Sprijin mi-e Cristos,</a:t>
            </a:r>
            <a:br/>
            <a:r>
              <a:t>Sprijin mi-e Cristos,</a:t>
            </a:r>
            <a:br/>
            <a:r>
              <a:t>Sunt iubit în chip nespus,</a:t>
            </a:r>
            <a:br/>
            <a:r>
              <a:t>Sprijin mi-e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mine a murit, sprijin mi-e Cristos,</a:t>
            </a:r>
            <a:br/>
            <a:r>
              <a:t>El dreptatea a-mplinit, sprijin mi-e Cristos.</a:t>
            </a:r>
            <a:br/>
            <a:r>
              <a:t>El e învierea mea, sprijin mi-e Cristos,</a:t>
            </a:r>
            <a:br/>
            <a:r>
              <a:t>Ce-am crezut voi și vedea la venirea Sa!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Sprijin mi-e Cristos,</a:t>
            </a:r>
            <a:br/>
            <a:r>
              <a:t>Sprijin mi-e Cristos,</a:t>
            </a:r>
            <a:br/>
            <a:r>
              <a:t>Sunt iubit în chip nespus,</a:t>
            </a:r>
            <a:br/>
            <a:r>
              <a:t>Sprijin mi-e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