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la masa Ta mă chemi să privesc la Tine,</a:t>
            </a:r>
            <a:br/>
            <a:r>
              <a:t>Înţeleg cât ai plătit, Doamne, pentru mine,</a:t>
            </a:r>
            <a:br/>
            <a:r>
              <a:t>Trupul Tău s-a frânt pe lemn</a:t>
            </a:r>
            <a:br/>
            <a:r>
              <a:t>ca să-mi dai iertare,</a:t>
            </a:r>
            <a:br/>
            <a:r>
              <a:t>Astăzi inima mi-o frâng, jertfă de-ascultare.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Pribegeam pe căi pustii, Tu le-ai dat uitării,</a:t>
            </a:r>
            <a:br/>
            <a:r>
              <a:t>Am fost robi, dar ne-ai făcut fii ai îndurării.</a:t>
            </a:r>
            <a:br/>
            <a:r>
              <a:t>Ai purtat pe frunte spini, să ne dai cununa.</a:t>
            </a:r>
            <a:br/>
            <a:r>
              <a:t>Vrem ‘naintea Ta să fim, prin iubire, 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Suntem fraţi, şi-n Casa Ta dragostea ne strânge,</a:t>
            </a:r>
            <a:br/>
            <a:r>
              <a:t>Suntem toţi răscumpăraţi</a:t>
            </a:r>
            <a:br/>
            <a:r>
              <a:t>doar prin sfântul sânge.</a:t>
            </a:r>
            <a:br/>
            <a:r>
              <a:t>Stăm la masa Ta știind că nu-i mult și vine</a:t>
            </a:r>
            <a:br/>
            <a:r>
              <a:t>Ziua când în ceruri sus vom cina cu Tine.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