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lupta e-aproape</a:t>
            </a:r>
            <a:br/>
            <a:r>
              <a:t>Să nu uiți nicicând:</a:t>
            </a:r>
            <a:br/>
            <a:r>
              <a:t>Războiul e al Domnului!</a:t>
            </a:r>
            <a:br/>
            <a:r>
              <a:t>Rămâi în picioare, păcatul e-nfrânt,</a:t>
            </a:r>
            <a:br/>
            <a:r>
              <a:t>Războiul e al Domnului!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Cântă-I: Glorie! Laudă!</a:t>
            </a:r>
            <a:br/>
            <a:r>
              <a:t>Puterea e numai a Lui!</a:t>
            </a:r>
            <a:br/>
            <a:r>
              <a:t>Cântă-I: Glorie! Laudă!</a:t>
            </a:r>
            <a:br/>
            <a:r>
              <a:t>Onoare și cinste doar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Armura de slavă să-mbraci, dar să știi:</a:t>
            </a:r>
            <a:br/>
            <a:r>
              <a:t>Războiul e al Domnului!</a:t>
            </a:r>
            <a:br/>
            <a:r>
              <a:t>Proclamă Cuvântul și nu te clinti,</a:t>
            </a:r>
            <a:br/>
            <a:r>
              <a:t>Războiul e al Domnului!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Cântă-I: Glorie! Laudă!</a:t>
            </a:r>
            <a:br/>
            <a:r>
              <a:t>Puterea e numai a Lui!</a:t>
            </a:r>
            <a:br/>
            <a:r>
              <a:t>Cântă-I: Glorie! Laudă!</a:t>
            </a:r>
            <a:br/>
            <a:r>
              <a:t>Onoare și cinste doar Lui!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mijlocul luptei tu cântă mereu:</a:t>
            </a:r>
            <a:br/>
            <a:r>
              <a:t>Războiul e al Domnului!</a:t>
            </a:r>
            <a:br/>
            <a:r>
              <a:t>Căci în fruntea oastei e chiar Dumnezeu,</a:t>
            </a:r>
            <a:br/>
            <a:r>
              <a:t>Războiul e al Domnului!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Cântă-I: Glorie! Laudă!</a:t>
            </a:r>
            <a:br/>
            <a:r>
              <a:t>Puterea e numai a Lui!</a:t>
            </a:r>
            <a:br/>
            <a:r>
              <a:t>Cântă-I: Glorie! Laudă!</a:t>
            </a:r>
            <a:br/>
            <a:r>
              <a:t>Onoare și cinste doar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