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spre Tine îmi întorc privirea</a:t>
            </a:r>
            <a:br/>
            <a:r>
              <a:t>Se preschimbă noaptea în lumini,</a:t>
            </a:r>
            <a:br/>
            <a:r>
              <a:t>Simt cum torni în adâncuri iubirea</a:t>
            </a:r>
            <a:br/>
            <a:r>
              <a:t>din cerești fântâni,</a:t>
            </a:r>
            <a:br/>
            <a:r>
              <a:t>Tot necazul meu o umbră devine</a:t>
            </a:r>
            <a:br/>
            <a:r>
              <a:t>Și descopăr bucurii de nespus,</a:t>
            </a:r>
            <a:br/>
            <a:r>
              <a:t>Înțeleg rostul meu tot mai bine,</a:t>
            </a:r>
            <a:br/>
            <a:r>
              <a:t>Preaiubit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Mă-nchin, o, Doamne,</a:t>
            </a:r>
            <a:br/>
            <a:r>
              <a:t>Și Te slăvesc,</a:t>
            </a:r>
            <a:br/>
            <a:r>
              <a:t>De-aceea trăiesc,</a:t>
            </a:r>
            <a:br/>
            <a:r>
              <a:t>Doar să Te slăvesc.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spre Tine îmi întorc privirea</a:t>
            </a:r>
            <a:br/>
            <a:r>
              <a:t>Văd cum sfinte ruguri Te cuprind,</a:t>
            </a:r>
            <a:br/>
            <a:r>
              <a:t>Bucuria-mi inundă trăirea,</a:t>
            </a:r>
            <a:br/>
            <a:r>
              <a:t>de-al Tău jar m-aprind.</a:t>
            </a:r>
            <a:br/>
            <a:r>
              <a:t>Doar în Tine îmi găsesc mântuirea,</a:t>
            </a:r>
            <a:br/>
            <a:r>
              <a:t>De Cuvântul Tău mă simt întărit</a:t>
            </a:r>
            <a:br/>
            <a:r>
              <a:t>și pricep care-mi este menirea</a:t>
            </a:r>
            <a:br/>
            <a:r>
              <a:t>Domnul meu iubit.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Mă-nchin, o, Doamne,</a:t>
            </a:r>
            <a:br/>
            <a:r>
              <a:t>Și Te slăvesc,</a:t>
            </a:r>
            <a:br/>
            <a:r>
              <a:t>De-aceea trăiesc,</a:t>
            </a:r>
            <a:br/>
            <a:r>
              <a:t>Doar să Te slăvesc.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