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Ca o miresmă dulce, sfântă,</a:t>
            </a:r>
            <a:br/>
            <a:r>
              <a:t>voci curate să ‘nălțăm.</a:t>
            </a:r>
            <a:br/>
            <a:r>
              <a:t>Laudele noastre să umple Templul</a:t>
            </a:r>
            <a:br/>
            <a:r>
              <a:t>și în fața Lui să ne-nchinăm.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Sfânt e, sfânt e, Domn Atotputernic!</a:t>
            </a:r>
            <a:br/>
            <a:r>
              <a:t>Sfânt e, sfânt e, Domnul Dumnezeu!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