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“Caută-Mă, caută-Mă,</a:t>
            </a:r>
            <a:br/>
            <a:r>
              <a:t>Caută-Mă” zice azi Dumnezeu.</a:t>
            </a:r>
            <a:br/>
            <a:r>
              <a:t>“Caută-Mă, caută-Mă</a:t>
            </a:r>
            <a:br/>
            <a:r>
              <a:t>Și Ție Mă voi descoperi!</a:t>
            </a:r>
            <a:br/>
            <a:r>
              <a:t>Și Ție Mă voi descoperi!”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“Crede-Mă, Crede-Mă</a:t>
            </a:r>
            <a:br/>
            <a:r>
              <a:t>Crede-Mă ” zice azi Dumnezeu.</a:t>
            </a:r>
            <a:br/>
            <a:r>
              <a:t>“Crede-Mă, Crede-Mă</a:t>
            </a:r>
            <a:br/>
            <a:r>
              <a:t>Și Ție Mă voi descoperi!</a:t>
            </a:r>
            <a:br/>
            <a:r>
              <a:t>Și Ție Mă voi descoperi!”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“Iubește-Mă, iubește-Mă</a:t>
            </a:r>
            <a:br/>
            <a:r>
              <a:t>Iubește-Mă ” zice azi Dumnezeu.</a:t>
            </a:r>
            <a:br/>
            <a:r>
              <a:t>“Iubește-Mă, Iubește-Mă</a:t>
            </a:r>
            <a:br/>
            <a:r>
              <a:t>Și Ție Mă voi descoperi!</a:t>
            </a:r>
            <a:br/>
            <a:r>
              <a:t>Și Ție Mă voi descoperi!”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