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bine mă simt când în clipa cea grea,</a:t>
            </a:r>
            <a:br/>
            <a:r>
              <a:t>aud glasul Tău cum mă cheamă.</a:t>
            </a:r>
            <a:br/>
            <a:r>
              <a:t>/: O, pune-mi în inimă liniştea Ta</a:t>
            </a:r>
            <a:br/>
            <a:r>
              <a:t>și scapă-mă, Doamne, de teamă.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Apucă-mi Tu braţul, puternic, şi ia-l,</a:t>
            </a:r>
            <a:br/>
            <a:r>
              <a:t>când marea mă-nvolbură-n spume.</a:t>
            </a:r>
            <a:br/>
            <a:r>
              <a:t>/: Rămâi lângă mine la oricare val</a:t>
            </a:r>
            <a:br/>
            <a:r>
              <a:t>și scapă-mă, Doamne, de lume.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Ajută-mi privirea spre Tine să ţin,</a:t>
            </a:r>
            <a:br/>
            <a:r>
              <a:t>predat închinării depline,</a:t>
            </a:r>
            <a:br/>
            <a:r>
              <a:t>/: Aşterne-o maramă pe tot ce-i străin</a:t>
            </a:r>
            <a:br/>
            <a:r>
              <a:t>și scapă-mă, Doamne, de mine.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Ce bine mă simt când, în ceasul cel greu,</a:t>
            </a:r>
            <a:br/>
            <a:r>
              <a:t>simt liniştea-n piept cum revine.</a:t>
            </a:r>
            <a:br/>
            <a:r>
              <a:t>/: O, scapă-mă, Doamne, de tot ce-i al meu</a:t>
            </a:r>
            <a:br/>
            <a:r>
              <a:t>și umple-mă-n totul de Tine.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