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Cel veșnic și nevăzut,</a:t>
            </a:r>
            <a:br/>
            <a:r>
              <a:t>ești a toate Creator!</a:t>
            </a:r>
            <a:br/>
            <a:r>
              <a:t>Tu ești Cel din început</a:t>
            </a:r>
            <a:br/>
            <a:r>
              <a:t>și ești Viața tuturor.</a:t>
            </a:r>
            <a:br/>
            <a:r>
              <a:t>Slavă, cinste și-nchinare,</a:t>
            </a:r>
            <a:br/>
            <a:r>
              <a:t>Tu ești vrednic, Doamne, să primești.</a:t>
            </a:r>
            <a:br/>
            <a:r>
              <a:t>Cel veșnic și nevăzut,</a:t>
            </a:r>
            <a:br/>
            <a:r>
              <a:t>Salvatorul nostru ești!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Cel veșnic și nevăzut,</a:t>
            </a:r>
            <a:br/>
            <a:r>
              <a:t>ieri și azi și-n veci la fel!</a:t>
            </a:r>
            <a:br/>
            <a:r>
              <a:t>Tu ești Leul de temut,</a:t>
            </a:r>
            <a:br/>
            <a:r>
              <a:t>Tu ești, Doamne, blândul Miel.</a:t>
            </a:r>
            <a:br/>
            <a:r>
              <a:t>Noi, acum, în adorare,</a:t>
            </a:r>
            <a:br/>
            <a:r>
              <a:t>din iubire ne predăm deplin.</a:t>
            </a:r>
            <a:br/>
            <a:r>
              <a:t>Cel veșnic și nevăzut,</a:t>
            </a:r>
            <a:br/>
            <a:r>
              <a:t>ești Mântuitor divin!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