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Cer senin, cer senin,</a:t>
            </a:r>
            <a:br/>
            <a:r>
              <a:t>plin ești de lumină, plin,</a:t>
            </a:r>
            <a:br/>
            <a:r>
              <a:t>Raza ta, raza ta</a:t>
            </a:r>
            <a:br/>
            <a:r>
              <a:t>încălzește viața mea.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Cer senin, cer senin,</a:t>
            </a:r>
            <a:br/>
            <a:r>
              <a:t>de lumină ești plin,</a:t>
            </a:r>
            <a:br/>
            <a:r>
              <a:t>Vin’ în viața mea, vin’,</a:t>
            </a:r>
            <a:br/>
            <a:r>
              <a:t>după Tine suspin,</a:t>
            </a:r>
            <a:br/>
            <a:r>
              <a:t>Cer senin, cer senin!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Cer senin, cer senin,</a:t>
            </a:r>
            <a:br/>
            <a:r>
              <a:t>de lumină ești plin,</a:t>
            </a:r>
            <a:br/>
            <a:r>
              <a:t>Vin’ în viața mea, vin’,</a:t>
            </a:r>
            <a:br/>
            <a:r>
              <a:t>după Tine suspin,</a:t>
            </a:r>
            <a:br/>
            <a:r>
              <a:t>Cer senin, cer senin!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Cer slăvit, cer slăvit,</a:t>
            </a:r>
            <a:br/>
            <a:r>
              <a:t>de Isus ești pregătit,</a:t>
            </a:r>
            <a:br/>
            <a:r>
              <a:t>Ca să-mi fii, ca să-mi fii</a:t>
            </a:r>
            <a:br/>
            <a:r>
              <a:t>loc de-odihnă pe vecii.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Cer senin, cer senin,</a:t>
            </a:r>
            <a:br/>
            <a:r>
              <a:t>de lumină ești plin,</a:t>
            </a:r>
            <a:br/>
            <a:r>
              <a:t>Vin’ în viața mea, vin’,</a:t>
            </a:r>
            <a:br/>
            <a:r>
              <a:t>după Tine suspin,</a:t>
            </a:r>
            <a:br/>
            <a:r>
              <a:t>Cer senin, cer senin!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Cer divin, cer divin,</a:t>
            </a:r>
            <a:br/>
            <a:r>
              <a:t>vino-n viața mea, o, vin’</a:t>
            </a:r>
            <a:br/>
            <a:r>
              <a:t>Chiar acum, chiar acum</a:t>
            </a:r>
            <a:br/>
            <a:r>
              <a:t>când suspin pe-al vieții drum.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Cer senin, cer senin,</a:t>
            </a:r>
            <a:br/>
            <a:r>
              <a:t>de lumină ești plin,</a:t>
            </a:r>
            <a:br/>
            <a:r>
              <a:t>Vin’ în viața mea, vin’,</a:t>
            </a:r>
            <a:br/>
            <a:r>
              <a:t>după Tine suspin,</a:t>
            </a:r>
            <a:br/>
            <a:r>
              <a:t>Cer senin, cer senin!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Cer sublim, cer sublim,</a:t>
            </a:r>
            <a:br/>
            <a:r>
              <a:t>tu ești Nou Ierusalim</a:t>
            </a:r>
            <a:br/>
            <a:r>
              <a:t>Și doresc, și doresc</a:t>
            </a:r>
            <a:br/>
            <a:r>
              <a:t>slava ta s-o moștenesc.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Cer senin, cer senin,</a:t>
            </a:r>
            <a:br/>
            <a:r>
              <a:t>de lumină ești plin,</a:t>
            </a:r>
            <a:br/>
            <a:r>
              <a:t>Vin’ în viața mea, vin’,</a:t>
            </a:r>
            <a:br/>
            <a:r>
              <a:t>după Tine suspin,</a:t>
            </a:r>
            <a:br/>
            <a:r>
              <a:t>Cer senin, cer senin!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Cer frumos, cer frumos,</a:t>
            </a:r>
            <a:br/>
            <a:r>
              <a:t>loc al Domnului Cristos,</a:t>
            </a:r>
            <a:br/>
            <a:r>
              <a:t>Voi fi dus, voi fi dus</a:t>
            </a:r>
            <a:br/>
            <a:r>
              <a:t>în curând la tine sus.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