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Chiar de ești singur, fără-adăpost,</a:t>
            </a:r>
            <a:br/>
            <a:r>
              <a:t>Eu sunt casa ta.</a:t>
            </a:r>
            <a:br/>
            <a:r>
              <a:t>Orice te-apasă, prin orice-ai trecut,</a:t>
            </a:r>
            <a:br/>
            <a:r>
              <a:t>Eu sunt casa 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casa ta,</a:t>
            </a:r>
            <a:br/>
            <a:r>
              <a:t>Eu sunt casa ta.</a:t>
            </a:r>
            <a:br/>
            <a:r>
              <a:t>În acest ținut ostil,</a:t>
            </a:r>
            <a:br/>
            <a:r>
              <a:t>Eu sunt casa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ceasul va bate, cu brațu-Mi întins</a:t>
            </a:r>
            <a:br/>
            <a:r>
              <a:t>acasă te voi lua.</a:t>
            </a:r>
            <a:br/>
            <a:r>
              <a:t>Vei fi acasă într-un loc mult visat,</a:t>
            </a:r>
            <a:br/>
            <a:r>
              <a:t>voi fi casa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Voi fi casa ta, voi fi casa ta.</a:t>
            </a:r>
            <a:br/>
            <a:r>
              <a:t>Din acest ținut ostil, te voi strămuta.</a:t>
            </a:r>
            <a:br/>
            <a:r>
              <a:t>Voi fi casa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