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Cine-a dat oceanelor hotar?</a:t>
            </a:r>
            <a:br/>
            <a:r>
              <a:t>Cine-a pus nisipul pe cântar?</a:t>
            </a:r>
            <a:br/>
            <a:r>
              <a:t>Regi și țări se tem de-al Său Cuvânt,</a:t>
            </a:r>
            <a:br/>
            <a:r>
              <a:t>Iar natura se ridică-n cânt!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stă pe tron în cer,</a:t>
            </a:r>
            <a:br/>
            <a:r>
              <a:t>Să ne închinăm Lui!</a:t>
            </a:r>
            <a:br/>
            <a:r>
              <a:t>E-al nostru Domn, nimeni nu-i ca El,</a:t>
            </a:r>
            <a:br/>
            <a:r>
              <a:t>Să ne închinăm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 poate sfaturi Lui a-I da?</a:t>
            </a:r>
            <a:br/>
            <a:r>
              <a:t>Cine Legea Sa o va nega?</a:t>
            </a:r>
            <a:br/>
            <a:r>
              <a:t>Ce să-nveți pe Cel ce-i infinit?</a:t>
            </a:r>
            <a:br/>
            <a:r>
              <a:t>Poți sonda minuni de negrăit?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stă pe tron în cer,</a:t>
            </a:r>
            <a:br/>
            <a:r>
              <a:t>Să ne închinăm Lui!</a:t>
            </a:r>
            <a:br/>
            <a:r>
              <a:t>E-al nostru Domn, nimeni nu-i ca El,</a:t>
            </a:r>
            <a:br/>
            <a:r>
              <a:t>Să ne închinăm Lui!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Cine-n mâini piroane a-ndurat,</a:t>
            </a:r>
            <a:br/>
            <a:r>
              <a:t>Vina omului când a purtat?</a:t>
            </a:r>
            <a:br/>
            <a:r>
              <a:t>Domn etern, prin moarte umilit,</a:t>
            </a:r>
            <a:br/>
            <a:r>
              <a:t>Viu e-acum, pe tron stă proslăvit!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stă pe tron în cer,</a:t>
            </a:r>
            <a:br/>
            <a:r>
              <a:t>Să ne închinăm Lui!</a:t>
            </a:r>
            <a:br/>
            <a:r>
              <a:t>E-al nostru Domn, nimeni nu-i ca El,</a:t>
            </a:r>
            <a:br/>
            <a:r>
              <a:t>Să ne închinăm Lui!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Bridge:</a:t>
            </a:r>
            <a:br/>
            <a:r>
              <a:t>Tu domnești de-a pururi!</a:t>
            </a:r>
            <a:br/>
            <a:r>
              <a:t>(Slava Ta să umple totul!)</a:t>
            </a:r>
            <a:br/>
            <a:r>
              <a:t>Tu domnești de-a pururi!</a:t>
            </a:r>
            <a:br/>
            <a:r>
              <a:t>(Slava Ta să umple totul!)</a:t>
            </a:r>
            <a:br/>
            <a:r>
              <a:t>Tu domnești de-a pururi!</a:t>
            </a:r>
            <a:br/>
            <a:r>
              <a:t>(Slava Ta!)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stă pe tron în cer,</a:t>
            </a:r>
            <a:br/>
            <a:r>
              <a:t>Să ne închinăm Lui!</a:t>
            </a:r>
            <a:br/>
            <a:r>
              <a:t>E-al nostru Domn, nimeni nu-i ca El,</a:t>
            </a:r>
            <a:br/>
            <a:r>
              <a:t>Să ne închinăm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