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Cristos cel crucificat, Aleluia!</a:t>
            </a:r>
            <a:br/>
            <a:r>
              <a:t>Dintre cei morți a-nviat, Aleluia!</a:t>
            </a:r>
            <a:br/>
            <a:r>
              <a:t>Boldul morții a învins, Aleluia!</a:t>
            </a:r>
            <a:br/>
            <a:r>
              <a:t>Pentru viață ne-a aprins, Aleluia!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Domnul, după ce-a-nviat, Aleluia!</a:t>
            </a:r>
            <a:br/>
            <a:r>
              <a:t>Sus le cer S-a înălțat, Aleluia!</a:t>
            </a:r>
            <a:br/>
            <a:r>
              <a:t>El e veșnic Domnitor, Aleluia!</a:t>
            </a:r>
            <a:br/>
            <a:r>
              <a:t>Ceru-ntreg Îl laudă-n cor, Aleluia!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O, veniți ca să-I cântăm, Aleluia!</a:t>
            </a:r>
            <a:br/>
            <a:r>
              <a:t>Umiliți să ne-nchinăm, Aleluia!</a:t>
            </a:r>
            <a:br/>
            <a:r>
              <a:t>Căci prin jertfă ne-a-nfiat, Aleluia!</a:t>
            </a:r>
            <a:br/>
            <a:r>
              <a:t>Și cu Tatăl ne-a-mpăcat, Aleluia!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mult har suntem purtați, Aleluia!</a:t>
            </a:r>
            <a:br/>
            <a:r>
              <a:t>Zilnic binecuvântați, Aleluia!</a:t>
            </a:r>
            <a:br/>
            <a:r>
              <a:t>Preamărim într-un cuvânt, Aleluia!</a:t>
            </a:r>
            <a:br/>
            <a:r>
              <a:t>Tatăl, Fiul, Duhul Sfânt. Aleluia!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