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Cum pot răsplăti eu</a:t>
            </a:r>
            <a:br/>
            <a:r>
              <a:t>Iubirea-Ți imensă,</a:t>
            </a:r>
            <a:br/>
            <a:r>
              <a:t>Când Tu Ți-ai dat viața</a:t>
            </a:r>
            <a:br/>
            <a:r>
              <a:t>Pentr-un păcătos?</a:t>
            </a:r>
            <a:br/>
            <a:r>
              <a:t>În schimb, o, primește</a:t>
            </a:r>
            <a:br/>
            <a:r>
              <a:t>Umila ofrandă</a:t>
            </a:r>
            <a:br/>
            <a:r>
              <a:t>/: Umila ofrandă,</a:t>
            </a:r>
            <a:br/>
            <a:r>
              <a:t>O Doamne Isuse,</a:t>
            </a:r>
            <a:br/>
            <a:r>
              <a:t>Din inima mea!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negura nopţii</a:t>
            </a:r>
            <a:br/>
            <a:r>
              <a:t>‘Și-întinde mantaua,</a:t>
            </a:r>
            <a:br/>
            <a:r>
              <a:t>Privesc printre lacrimi,</a:t>
            </a:r>
            <a:br/>
            <a:r>
              <a:t>Spre Tine-a căuta</a:t>
            </a:r>
            <a:br/>
            <a:r>
              <a:t>Dincolo de stele</a:t>
            </a:r>
            <a:br/>
            <a:r>
              <a:t>Eu ştiu că există</a:t>
            </a:r>
            <a:br/>
            <a:r>
              <a:t>/: Un Tată Puternic</a:t>
            </a:r>
            <a:br/>
            <a:r>
              <a:t>ce-asupra-mi veghează</a:t>
            </a:r>
            <a:br/>
            <a:r>
              <a:t>Cu dragostea Sa!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 pot răsplăti eu</a:t>
            </a:r>
            <a:br/>
            <a:r>
              <a:t>Cu-argint sau cu aur</a:t>
            </a:r>
            <a:br/>
            <a:r>
              <a:t>Măreț sacrificiul</a:t>
            </a:r>
            <a:br/>
            <a:r>
              <a:t>Și dragostea Ta.</a:t>
            </a:r>
            <a:br/>
            <a:r>
              <a:t>De-aceea, o, Doamne,</a:t>
            </a:r>
            <a:br/>
            <a:r>
              <a:t>Te rog, azi, primeşte,</a:t>
            </a:r>
            <a:br/>
            <a:r>
              <a:t>/: Primește cântarea</a:t>
            </a:r>
            <a:br/>
            <a:r>
              <a:t>Scăldată în lacrimi</a:t>
            </a:r>
            <a:br/>
            <a:r>
              <a:t>Și inima mea!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