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Da, Cristos a-nviat ca un veșnic Soare,</a:t>
            </a:r>
            <a:br/>
            <a:r>
              <a:t>Slavă Lui, El e viu, El ne dă salvare!</a:t>
            </a:r>
            <a:br/>
            <a:r>
              <a:t>El domnește pe pământ cu iubire mare</a:t>
            </a:r>
            <a:br/>
            <a:r>
              <a:t>Da, Cristos a-nviat, slavă și-nchinare!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Da, Cristos a-nviat ne-a adus lumină,</a:t>
            </a:r>
            <a:br/>
            <a:r>
              <a:t>A-mplinit pe pământ Legea Lui divină.</a:t>
            </a:r>
            <a:br/>
            <a:r>
              <a:t>Azi privește bucuros rodul muncii Sale.</a:t>
            </a:r>
            <a:br/>
            <a:r>
              <a:t>Da, Cristos a-nviat, slavă, osanale!.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Da, Cristos a-nviat, ne-a adus speranță,</a:t>
            </a:r>
            <a:br/>
            <a:r>
              <a:t>Cei ce-n El au murit vor veni la viață!</a:t>
            </a:r>
            <a:br/>
            <a:r>
              <a:t>El la Tatăl s-a 'nălțat,</a:t>
            </a:r>
            <a:br/>
            <a:r>
              <a:t>moartea-a frânt prin moarte.</a:t>
            </a:r>
            <a:br/>
            <a:r>
              <a:t>Da, Cristos a-nviat, El e Domn în toate!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