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Dacă este cineva în Hristos,</a:t>
            </a:r>
            <a:br/>
            <a:r>
              <a:t>Dacă este cineva în Hristos,</a:t>
            </a:r>
            <a:br/>
            <a:r>
              <a:t>Este o făptură nouă;</a:t>
            </a:r>
            <a:br/>
            <a:r>
              <a:t>Cele vechi s-au dus și toate sunt noi.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Toate lucrurile sunt noi</a:t>
            </a:r>
            <a:br/>
            <a:r>
              <a:t>Când Isus intra în viața ta.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