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la iesle pân' la cruce...</a:t>
            </a:r>
            <a:br/>
            <a:r>
              <a:t>Cât amar, cât suflet frânt!</a:t>
            </a:r>
            <a:br/>
            <a:r>
              <a:t>/: Ce alean, ce milă dulce</a:t>
            </a:r>
            <a:br/>
            <a:r>
              <a:t>Te-a putut din cer aduce pe pământ,</a:t>
            </a:r>
            <a:br/>
            <a:r>
              <a:t>Pe pământ?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la staul la Golgota...</a:t>
            </a:r>
            <a:br/>
            <a:r>
              <a:t>Numai zbucium și colind.</a:t>
            </a:r>
            <a:br/>
            <a:r>
              <a:t>/: Trist privea spre cruce bolta.</a:t>
            </a:r>
            <a:br/>
            <a:r>
              <a:t>Munții grei porneau revolta clocotind,</a:t>
            </a:r>
            <a:br/>
            <a:r>
              <a:t>Clocotind!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pe fân și pân‘ la cuie</a:t>
            </a:r>
            <a:br/>
            <a:r>
              <a:t>Numai răni și vânătăi;</a:t>
            </a:r>
            <a:br/>
            <a:r>
              <a:t>/: Ce cuvinte pot să spuie</a:t>
            </a:r>
            <a:br/>
            <a:r>
              <a:t>Cum plângeai pe-o cărăruie pentru-ai Tăi,</a:t>
            </a:r>
            <a:br/>
            <a:r>
              <a:t>Pentru-ai Tăi?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Din Egipt în Ghetsimani...</a:t>
            </a:r>
            <a:br/>
            <a:r>
              <a:t>Numai plâns și privegheri...</a:t>
            </a:r>
            <a:br/>
            <a:r>
              <a:t>/: Crunt pândeau în drum dușmanii,</a:t>
            </a:r>
            <a:br/>
            <a:r>
              <a:t>Până n-au mai fost Betanii nicăieri,</a:t>
            </a:r>
            <a:br/>
            <a:r>
              <a:t>Nicăieri.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De la iesle pân’ la mine...</a:t>
            </a:r>
            <a:br/>
            <a:r>
              <a:t>Câte lacrimi, câți martiri!</a:t>
            </a:r>
            <a:br/>
            <a:r>
              <a:t>/: Unde voi găsi suspine,</a:t>
            </a:r>
            <a:br/>
            <a:r>
              <a:t>Doamne, să-ți aduc depline mulțumiri,</a:t>
            </a:r>
            <a:br/>
            <a:r>
              <a:t>Mulțumiri?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