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Departe-ntr-un staul de nimeni știut</a:t>
            </a:r>
            <a:br/>
            <a:r>
              <a:t>La vremea-mplinită, Isus S-a născut,</a:t>
            </a:r>
            <a:br/>
            <a:r>
              <a:t>Și stele pe ceruri luciră mai viu,</a:t>
            </a:r>
            <a:br/>
            <a:r>
              <a:t>Și îngeri cântară pe dealul pustiu.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Departe de Tatăl, de tronul ceresc,</a:t>
            </a:r>
            <a:br/>
            <a:r>
              <a:t>Culcat într-o iesle, păstorii-L găsesc;</a:t>
            </a:r>
            <a:br/>
            <a:r>
              <a:t>Să vadă Copilul născut ca-mpărat,</a:t>
            </a:r>
            <a:br/>
            <a:r>
              <a:t>Adus-au și magii prinos de-nchinat.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Departe ca ieslea e inima mea,</a:t>
            </a:r>
            <a:br/>
            <a:r>
              <a:t>Dar vino, Isuse, Te naște în ea,</a:t>
            </a:r>
            <a:br/>
            <a:r>
              <a:t>S-aud cor de îngeri la mine sosit,</a:t>
            </a:r>
            <a:br/>
            <a:r>
              <a:t>Cu vestea cea bună că sunt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