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Doamne Isuse, toate-Ți sunt supuse,</a:t>
            </a:r>
            <a:br/>
            <a:r>
              <a:t>Singur Fiu de Dumnezeu,</a:t>
            </a:r>
            <a:br/>
            <a:r>
              <a:t>Ție iubire, Ție mărire,</a:t>
            </a:r>
            <a:br/>
            <a:r>
              <a:t>Cununa sufletului meu.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Codri, câmpie, dulce reînvie</a:t>
            </a:r>
            <a:br/>
            <a:r>
              <a:t>Raza blândei primăveri,</a:t>
            </a:r>
            <a:br/>
            <a:r>
              <a:t>Mai blând, mai dulce, Isus aduce</a:t>
            </a:r>
            <a:br/>
            <a:r>
              <a:t>În triste inimi, mângâieri.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Lună și soare, stele lucitoare</a:t>
            </a:r>
            <a:br/>
            <a:r>
              <a:t>Sunt frumoase de nespus,</a:t>
            </a:r>
            <a:br/>
            <a:r>
              <a:t>Mai minunată, mai luminată</a:t>
            </a:r>
            <a:br/>
            <a:r>
              <a:t>E frumusețea Ta, Isus.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Cuprins e-n Tine tot ce este bine,</a:t>
            </a:r>
            <a:br/>
            <a:r>
              <a:t>Tot ce e desăvârșit,</a:t>
            </a:r>
            <a:br/>
            <a:r>
              <a:t>Ființa mea toată fie-nchinată</a:t>
            </a:r>
            <a:br/>
            <a:r>
              <a:t>Doar Ție, Domnul meu iubit!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