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Doar Domnul meu odihnă-mi dă,</a:t>
            </a:r>
            <a:br/>
            <a:r>
              <a:t>mi-e stâncă, mântuire,</a:t>
            </a:r>
            <a:br/>
            <a:r>
              <a:t>De-orice vrăjmaș mă apără,</a:t>
            </a:r>
            <a:br/>
            <a:r>
              <a:t>de orișice clintire.</a:t>
            </a:r>
            <a:br/>
            <a:r>
              <a:t>Când glasul li-e amăgitor</a:t>
            </a:r>
            <a:br/>
            <a:r>
              <a:t>și vorba lor rănește,</a:t>
            </a:r>
            <a:br/>
            <a:r>
              <a:t>Privesc spre Cel Neprihănit,</a:t>
            </a:r>
            <a:br/>
            <a:r>
              <a:t>spre Cel ce mă-ntărește.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Îi cânt laudă, Aleluia,</a:t>
            </a:r>
            <a:br/>
            <a:r>
              <a:t>mi-e răsplată și-avut,</a:t>
            </a:r>
            <a:br/>
            <a:r>
              <a:t>El e veșnic și statornic,</a:t>
            </a:r>
            <a:br/>
            <a:r>
              <a:t>izbăvire și scut.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La El găsește-ți, suflete,</a:t>
            </a:r>
            <a:br/>
            <a:r>
              <a:t>tăria-n ispitire,</a:t>
            </a:r>
            <a:br/>
            <a:r>
              <a:t>Când răul să se-ntindă stă,</a:t>
            </a:r>
            <a:br/>
            <a:r>
              <a:t>te ții de mântuire.</a:t>
            </a:r>
            <a:br/>
            <a:r>
              <a:t>Averile vin și se duc,</a:t>
            </a:r>
            <a:br/>
            <a:r>
              <a:t>nu te lega de ele!</a:t>
            </a:r>
            <a:br/>
            <a:r>
              <a:t>Sădește-n cer, căci partea ta</a:t>
            </a:r>
            <a:br/>
            <a:r>
              <a:t>e dincolo de stele.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Îi cânt laudă, Aleluia,</a:t>
            </a:r>
            <a:br/>
            <a:r>
              <a:t>mi-e răsplată și-avut,</a:t>
            </a:r>
            <a:br/>
            <a:r>
              <a:t>El e veșnic și statornic,</a:t>
            </a:r>
            <a:br/>
            <a:r>
              <a:t>izbăvire și scut.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Doar înspre Domnul voi privi</a:t>
            </a:r>
            <a:br/>
            <a:r>
              <a:t>și-n El mă voi încrede.</a:t>
            </a:r>
            <a:br/>
            <a:r>
              <a:t>Îi spun durerea mea, căci știu:</a:t>
            </a:r>
            <a:br/>
            <a:r>
              <a:t>milos e-n orice vreme.</a:t>
            </a:r>
            <a:br/>
            <a:r>
              <a:t>Deși mi-e viața freamăt scurt,</a:t>
            </a:r>
            <a:br/>
            <a:r>
              <a:t>o șoaptă care-adie,</a:t>
            </a:r>
            <a:br/>
            <a:r>
              <a:t>Cristos blestemul morții-a frânt</a:t>
            </a:r>
            <a:br/>
            <a:r>
              <a:t>și-al Lui sunt pe vecie.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Îi cânt laudă, Aleluia,</a:t>
            </a:r>
            <a:br/>
            <a:r>
              <a:t>mi-e răsplată și-avut,</a:t>
            </a:r>
            <a:br/>
            <a:r>
              <a:t>El e veșnic și statornic,</a:t>
            </a:r>
            <a:br/>
            <a:r>
              <a:t>izbăvire și scut.</a:t>
            </a:r>
            <a:br/>
            <a:r>
              <a:t>Îi cânt laudă, Aleluia,</a:t>
            </a:r>
            <a:br/>
            <a:r>
              <a:t>mi-e răsplată și-avut,</a:t>
            </a:r>
            <a:br/>
            <a:r>
              <a:t>El e veșnic și statornic,</a:t>
            </a:r>
            <a:br/>
            <a:r>
              <a:t>izbăvire și scut.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