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Domnu-i viu!</a:t>
            </a:r>
            <a:br/>
            <a:r>
              <a:t>Moartea n-a putut să-L țină!</a:t>
            </a:r>
            <a:br/>
            <a:r>
              <a:t>Ne-a salvat, biruindu-L pe cel rău.</a:t>
            </a:r>
            <a:br/>
            <a:r>
              <a:t>Vină nu-i, nici osândă sau rușine</a:t>
            </a:r>
            <a:br/>
            <a:r>
              <a:t>În Sfântu-I Nume, Sfântu-I Nume.</a:t>
            </a:r>
            <a:br/>
            <a:r>
              <a:t>Domnu-i viu!</a:t>
            </a:r>
            <a:br/>
            <a:r>
              <a:t>Stă cu Tatăl în mărire,</a:t>
            </a:r>
            <a:br/>
            <a:r>
              <a:t>Prin același Duh suntem și noi azi vii.</a:t>
            </a:r>
            <a:br/>
            <a:r>
              <a:t>Vom trăi pentru lauda slavei Sale,</a:t>
            </a:r>
            <a:br/>
            <a:r>
              <a:t>Aleluia! Domnu-i viu!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A-nviat,</a:t>
            </a:r>
            <a:br/>
            <a:r>
              <a:t>El, nădejdea izbăvirii!</a:t>
            </a:r>
            <a:br/>
            <a:r>
              <a:t>Cu-al Său har va-nnoi tot ce-a creat.</a:t>
            </a:r>
            <a:br/>
            <a:r>
              <a:t>Ne-a schimbat, să-mplinim aceeași slujbă</a:t>
            </a:r>
            <a:br/>
            <a:r>
              <a:t>Prin trai curat, trai curat.</a:t>
            </a:r>
            <a:br/>
            <a:r>
              <a:t>A-nviat!</a:t>
            </a:r>
            <a:br/>
            <a:r>
              <a:t>Lupta noastră-și are rostul,</a:t>
            </a:r>
            <a:br/>
            <a:r>
              <a:t>Munca noastră nu mai este în zadar,</a:t>
            </a:r>
            <a:br/>
            <a:r>
              <a:t>Vom sluji pentru lauda slavei Sale,</a:t>
            </a:r>
            <a:br/>
            <a:r>
              <a:t>Aleluia! Domnu-i viu!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Înălțat,</a:t>
            </a:r>
            <a:br/>
            <a:r>
              <a:t>Lumea a atras la Sine,</a:t>
            </a:r>
            <a:br/>
            <a:r>
              <a:t>Pace dând, frântă-i ura dintre noi,</a:t>
            </a:r>
            <a:br/>
            <a:r>
              <a:t>Și-ntr-o zi, orice om va recunoaște</a:t>
            </a:r>
            <a:br/>
            <a:r>
              <a:t>Că El e Domn! El e Domn!</a:t>
            </a:r>
            <a:br/>
            <a:r>
              <a:t>Înălțat,</a:t>
            </a:r>
            <a:br/>
            <a:r>
              <a:t>Este-acum în trup de slavă,</a:t>
            </a:r>
            <a:br/>
            <a:r>
              <a:t>Al iubirii semn e-n coastă și în mâini.</a:t>
            </a:r>
            <a:br/>
            <a:r>
              <a:t>Vom cânta pentru lauda slavei Sale,</a:t>
            </a:r>
            <a:br/>
            <a:r>
              <a:t>Aleluia, Domnu-i viu!</a:t>
            </a:r>
            <a:br/>
            <a:r>
              <a:t>Aleluia, Domnu-i viu!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