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e sfânt, El e mare și drept,</a:t>
            </a:r>
            <a:br/>
            <a:r>
              <a:t>Lui mă-ncred si-L slăvesc necurmat.</a:t>
            </a:r>
            <a:br/>
            <a:r>
              <a:t>Blând și măreț, suferind pe calvar,</a:t>
            </a:r>
            <a:br/>
            <a:r>
              <a:t>Peste toți harul Și-a revărsat.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Mare și sfânt și vrednic de slavă,</a:t>
            </a:r>
            <a:br/>
            <a:r>
              <a:t>Mare e Domnul Dumnezeu,</a:t>
            </a:r>
            <a:br/>
            <a:r>
              <a:t>Toți, într-un glas, să-L laude cucernic,</a:t>
            </a:r>
            <a:br/>
            <a:r>
              <a:t>Să strige-n cor:</a:t>
            </a:r>
            <a:br/>
            <a:r>
              <a:t>”Mare e El! Mare e El!”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