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Domnul să te-asculte-n ziua grea și-n necaz,</a:t>
            </a:r>
            <a:br/>
            <a:r>
              <a:t>Să te ocrotească Numele Lui,</a:t>
            </a:r>
            <a:br/>
            <a:r>
              <a:t>Să-ți trimită ajutor din sfântu-I Locaș</a:t>
            </a:r>
            <a:br/>
            <a:r>
              <a:t>Și să te sprijinească din Sion.</a:t>
            </a:r>
            <a:br/>
            <a:r>
              <a:t>Tot ce inima-ți dorește, El să îți dea,</a:t>
            </a:r>
            <a:br/>
            <a:r>
              <a:t>Toate planurile tale fie-n voia Sa,</a:t>
            </a:r>
            <a:br/>
            <a:r>
              <a:t>Noi de biruința ta atunci ne-om bucura,</a:t>
            </a:r>
            <a:br/>
            <a:r>
              <a:t>Steagul Numelui Domnului vom flutura.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Unii se încred în care, alții-n caii lor,</a:t>
            </a:r>
            <a:br/>
            <a:r>
              <a:t>Dar noi pe Numele Lui ne bizuim!</a:t>
            </a:r>
            <a:br/>
            <a:r>
              <a:t>Ei se clatină și cad, chiar cei mari se-ndoiesc,</a:t>
            </a:r>
            <a:br/>
            <a:r>
              <a:t>Dar noi ne vom ridica</a:t>
            </a:r>
            <a:br/>
            <a:r>
              <a:t>Și-n picioare noi vom rămânea.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Domnul să te-asculte-n ziua grea și-n necaz,</a:t>
            </a:r>
            <a:br/>
            <a:r>
              <a:t>Să te ocrotească Numele Lui,</a:t>
            </a:r>
            <a:br/>
            <a:r>
              <a:t>Să-ți trimită ajutor din sfântu-I Locaș</a:t>
            </a:r>
            <a:br/>
            <a:r>
              <a:t>Și să te sprijinească din Sion.</a:t>
            </a:r>
            <a:br/>
            <a:r>
              <a:t>Tot ce inima-ți dorește, El să îți dea,</a:t>
            </a:r>
            <a:br/>
            <a:r>
              <a:t>Toate planurile tale fie-n voia Sa,</a:t>
            </a:r>
            <a:br/>
            <a:r>
              <a:t>Noi de biruința ta atunci ne-om bucura,</a:t>
            </a:r>
            <a:br/>
            <a:r>
              <a:t>Steagul Numelui Domnului vom flutura.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Unii se încred în care, alții-n caii lor,</a:t>
            </a:r>
            <a:br/>
            <a:r>
              <a:t>Dar noi pe Numele Lui ne bizuim!</a:t>
            </a:r>
            <a:br/>
            <a:r>
              <a:t>Ei se clatină și cad, chiar cei mari se-ndoiesc,</a:t>
            </a:r>
            <a:br/>
            <a:r>
              <a:t>Dar noi ne vom ridica</a:t>
            </a:r>
            <a:br/>
            <a:r>
              <a:t>Și-n picioare noi vom rămânea.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Domnul să te-asculte-n ziua grea și-n necaz,</a:t>
            </a:r>
            <a:br/>
            <a:r>
              <a:t>Să te ocrotească Numele Lui,</a:t>
            </a:r>
            <a:br/>
            <a:r>
              <a:t>Să-ți trimită ajutor din sfântu-I Locaș</a:t>
            </a:r>
            <a:br/>
            <a:r>
              <a:t>Și să te sprijinească din Sion.</a:t>
            </a:r>
            <a:br/>
            <a:r>
              <a:t>Tot ce inima-ți dorește, El să îți dea,</a:t>
            </a:r>
            <a:br/>
            <a:r>
              <a:t>Toate planurile tale fie-n voia Sa,</a:t>
            </a:r>
            <a:br/>
            <a:r>
              <a:t>Noi de biruința ta atunci ne-om bucura,</a:t>
            </a:r>
            <a:br/>
            <a:r>
              <a:t>Steagul Numelui Domnului vom flutura.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