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Dumnezeule puternic, proslăvit cu osanale, Multe, mari și minunate-s toate lucrurile Tale!</a:t>
            </a:r>
            <a:br/>
            <a:r>
              <a:t>Despre slava Ta ne spune</a:t>
            </a:r>
            <a:br/>
            <a:r>
              <a:t>ceru-n seri cu lună nouă,</a:t>
            </a:r>
            <a:br/>
            <a:r>
              <a:t>Dimineața, răsăritul oglindit în strop de rouă.</a:t>
            </a:r>
            <a:br/>
            <a:r>
              <a:t>/: În tăcerea-adâncă-a nopții,</a:t>
            </a:r>
            <a:br/>
            <a:r>
              <a:t>al privighetorii tril,</a:t>
            </a:r>
            <a:br/>
            <a:r>
              <a:t>ziua în amiaza mare,</a:t>
            </a:r>
            <a:br/>
            <a:r>
              <a:t>râsul vesel de copil.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Te-nvăluiești în soare și în raze de lumină,</a:t>
            </a:r>
            <a:br/>
            <a:r>
              <a:t>uneori în mii de stele, altădată-n lună plină!</a:t>
            </a:r>
            <a:br/>
            <a:r>
              <a:t>Cum se poate să Te-mbrace</a:t>
            </a:r>
            <a:br/>
            <a:r>
              <a:t>mica și plăpânda floare,</a:t>
            </a:r>
            <a:br/>
            <a:r>
              <a:t>când pe Tine nu Te-ncape</a:t>
            </a:r>
            <a:br/>
            <a:r>
              <a:t>cer, ocean, pământ și mare?</a:t>
            </a:r>
            <a:br/>
            <a:r>
              <a:t>/: Te-am căutat în clipe grele</a:t>
            </a:r>
            <a:br/>
            <a:r>
              <a:t>printre slăvile senine,</a:t>
            </a:r>
            <a:br/>
            <a:r>
              <a:t>Te-am strigat peste adâncuri</a:t>
            </a:r>
            <a:br/>
            <a:r>
              <a:t>și Tu mi-ai răspuns din mine!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rămâi în veci Același,</a:t>
            </a:r>
            <a:br/>
            <a:r>
              <a:t>mintea-mi nu pricepe! Cum!</a:t>
            </a:r>
            <a:br/>
            <a:r>
              <a:t>Tu nu ai nici ieri, nici mâine,</a:t>
            </a:r>
            <a:br/>
            <a:r>
              <a:t>ci un veșnic azi și-acum?</a:t>
            </a:r>
            <a:br/>
            <a:r>
              <a:t>Toate laudele mele le-am legat într-un mănunchi, ca să Ți le-aduc ‘nainte,</a:t>
            </a:r>
            <a:br/>
            <a:r>
              <a:t>prosternându-mă-n genunchi,</a:t>
            </a:r>
            <a:br/>
            <a:r>
              <a:t>/: Iar cu inima-ndreptată</a:t>
            </a:r>
            <a:br/>
            <a:r>
              <a:t>spre cereștile-Ți altare,</a:t>
            </a:r>
            <a:br/>
            <a:r>
              <a:t>Te slăvesc și zi și noapte,</a:t>
            </a:r>
            <a:br/>
            <a:r>
              <a:t>Tată sfânt și bun și mare!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