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După noaptea ce-a trecut,</a:t>
            </a:r>
            <a:br/>
            <a:r>
              <a:t>la al zilei început,</a:t>
            </a:r>
            <a:br/>
            <a:r>
              <a:t>Tot ce-mi este mai de preț</a:t>
            </a:r>
            <a:br/>
            <a:r>
              <a:t>este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pe Isus,</a:t>
            </a:r>
            <a:br/>
            <a:r>
              <a:t>vreau pe Isus,</a:t>
            </a:r>
            <a:br/>
            <a:r>
              <a:t>Lumea-ntreagă de-mi dai,</a:t>
            </a:r>
            <a:br/>
            <a:r>
              <a:t>vreau doar pe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simt că-s părăsit</a:t>
            </a:r>
            <a:br/>
            <a:r>
              <a:t>și-n lume rătăcit,</a:t>
            </a:r>
            <a:br/>
            <a:r>
              <a:t>O, atunci eu strig smerit:</a:t>
            </a:r>
            <a:br/>
            <a:r>
              <a:t>vreau pe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pe Isus,</a:t>
            </a:r>
            <a:br/>
            <a:r>
              <a:t>vreau pe Isus,</a:t>
            </a:r>
            <a:br/>
            <a:r>
              <a:t>Lumea-ntreagă de-mi dai,</a:t>
            </a:r>
            <a:br/>
            <a:r>
              <a:t>vreau doar pe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drum de peregrin,</a:t>
            </a:r>
            <a:br/>
            <a:r>
              <a:t>prin lacrimi și suspin,</a:t>
            </a:r>
            <a:br/>
            <a:r>
              <a:t>Vreau colț de cer senin,</a:t>
            </a:r>
            <a:br/>
            <a:r>
              <a:t>vreau pe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pe Isus,</a:t>
            </a:r>
            <a:br/>
            <a:r>
              <a:t>vreau pe Isus,</a:t>
            </a:r>
            <a:br/>
            <a:r>
              <a:t>Lumea-ntreagă de-mi dai,</a:t>
            </a:r>
            <a:br/>
            <a:r>
              <a:t>vreau doar pe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anii mei s-au dus</a:t>
            </a:r>
            <a:br/>
            <a:r>
              <a:t>și viața-mi e-n apus,</a:t>
            </a:r>
            <a:br/>
            <a:r>
              <a:t>Atunci tot ce-mi doresc</a:t>
            </a:r>
            <a:br/>
            <a:r>
              <a:t>este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pe Isus,</a:t>
            </a:r>
            <a:br/>
            <a:r>
              <a:t>vreau pe Isus,</a:t>
            </a:r>
            <a:br/>
            <a:r>
              <a:t>Lumea-ntreagă de-mi dai,</a:t>
            </a:r>
            <a:br/>
            <a:r>
              <a:t>vreau doar pe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