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cât şi casa mea dorim,</a:t>
            </a:r>
            <a:br/>
            <a:r>
              <a:t>O, Doamne-n veci să Te slujim.</a:t>
            </a:r>
            <a:br/>
            <a:r>
              <a:t>/:Te rog să-mi dai puterea Ta</a:t>
            </a:r>
            <a:br/>
            <a:r>
              <a:t>Să Te servesc cu viaţa mea.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Pe-ai mei m-ajută să-i iubesc,</a:t>
            </a:r>
            <a:br/>
            <a:r>
              <a:t>Prin viață să le dăruiesc</a:t>
            </a:r>
            <a:br/>
            <a:r>
              <a:t>/:O pildă bună, cum Tu vrei</a:t>
            </a:r>
            <a:br/>
            <a:r>
              <a:t>Să fie ucenicii Tăi.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 rog, o, Doamne, ne-ncetat</a:t>
            </a:r>
            <a:br/>
            <a:r>
              <a:t>Ca eu şi toţi ce mi i-ai dat</a:t>
            </a:r>
            <a:br/>
            <a:r>
              <a:t>/:Supuşi, uniţi, să vieţuim,</a:t>
            </a:r>
            <a:br/>
            <a:r>
              <a:t>Şi Ţie veşnic să-Ţi servim. ;/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Drept jertfă Ţie mă predau,</a:t>
            </a:r>
            <a:br/>
            <a:r>
              <a:t>Ai Tăi să fim pe veci eu vreau.</a:t>
            </a:r>
            <a:br/>
            <a:r>
              <a:t>/:Ascultă, Doamne, ruga mea,</a:t>
            </a:r>
            <a:br/>
            <a:r>
              <a:t>Dă binecuvântarea 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