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Fiţi tari în Domnul, fiţi plini de nădejde!</a:t>
            </a:r>
            <a:br/>
            <a:r>
              <a:t>Scutul vostru e Cel ce-n veci e neschimbător.</a:t>
            </a:r>
            <a:br/>
            <a:r>
              <a:t>Ca vulturul, zburaţi cu putere,</a:t>
            </a:r>
            <a:br/>
            <a:r>
              <a:t>Chemând al Său Nume sunteți biruitori!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Fiţi tari, fiţi tari,</a:t>
            </a:r>
            <a:br/>
            <a:r>
              <a:t>Fiţi tari în Domnul</a:t>
            </a:r>
            <a:br/>
            <a:r>
              <a:t>Şi plini de nădejde, El vă va călăuzi!</a:t>
            </a:r>
            <a:br/>
            <a:r>
              <a:t>Fiţi tari, fiţi tari,</a:t>
            </a:r>
            <a:br/>
            <a:r>
              <a:t>Fiţi tari în Domnul,</a:t>
            </a:r>
            <a:br/>
            <a:r>
              <a:t>Bucuroşi căci prin El veţi birui!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Îmbrăcaţi toată armura</a:t>
            </a:r>
            <a:br/>
            <a:r>
              <a:t>primită de la Domnul!</a:t>
            </a:r>
            <a:br/>
            <a:r>
              <a:t>Apărarea o lăsaţi în grija Domnului!</a:t>
            </a:r>
            <a:br/>
            <a:r>
              <a:t>El vă stă alături în a luptei grea cumpănă,</a:t>
            </a:r>
            <a:br/>
            <a:r>
              <a:t>Calea deschizând prin lumina 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Fiţi tari, fiţi tari,</a:t>
            </a:r>
            <a:br/>
            <a:r>
              <a:t>Fiţi tari în Domnul</a:t>
            </a:r>
            <a:br/>
            <a:r>
              <a:t>Şi plini de nădejde, El vă va călăuzi!</a:t>
            </a:r>
            <a:br/>
            <a:r>
              <a:t>Fiţi tari, fiţi tari,</a:t>
            </a:r>
            <a:br/>
            <a:r>
              <a:t>Fiţi tari în Domnul,</a:t>
            </a:r>
            <a:br/>
            <a:r>
              <a:t>Bucuroşi căci prin El veţi birui!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Fiţi tari în Domnul,</a:t>
            </a:r>
            <a:br/>
            <a:r>
              <a:t>Fiţi plini de nădejde!</a:t>
            </a:r>
            <a:br/>
            <a:r>
              <a:t>Aprindeţi în voi focul sfântului Său zel!</a:t>
            </a:r>
            <a:br/>
            <a:r>
              <a:t>Nu tremuraţi, biruinţa cea veșnică</a:t>
            </a:r>
            <a:br/>
            <a:r>
              <a:t>Numai a Lui e, şi-a noastră în 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Fiţi tari, fiţi tari,</a:t>
            </a:r>
            <a:br/>
            <a:r>
              <a:t>Fiţi tari în Domnul</a:t>
            </a:r>
            <a:br/>
            <a:r>
              <a:t>Şi plini de nădejde, El vă va călăuzi!</a:t>
            </a:r>
            <a:br/>
            <a:r>
              <a:t>Fiţi tari, fiţi tari,</a:t>
            </a:r>
            <a:br/>
            <a:r>
              <a:t>Fiţi tari în Domnul,</a:t>
            </a:r>
            <a:br/>
            <a:r>
              <a:t>Bucuroşi căci prin El veţi birui!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