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Frate drag, primește-mi darul!</a:t>
            </a:r>
            <a:br/>
            <a:r>
              <a:t>Ca Isus vreau să-ți slujesc.</a:t>
            </a:r>
            <a:br/>
            <a:r>
              <a:t>Roagă-te și tu să-am harul</a:t>
            </a:r>
            <a:br/>
            <a:r>
              <a:t>Să te las să mă slujești.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Suntem peregrini prin lume,</a:t>
            </a:r>
            <a:br/>
            <a:r>
              <a:t>Frați ce merg pe-același drum;</a:t>
            </a:r>
            <a:br/>
            <a:r>
              <a:t>Sunt aici să merg cu tine,</a:t>
            </a:r>
            <a:br/>
            <a:r>
              <a:t>Să-ți ridic povara-acum.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să țin făclia-aprinsă</a:t>
            </a:r>
            <a:br/>
            <a:r>
              <a:t>Când cuprins de frică ești,</a:t>
            </a:r>
            <a:br/>
            <a:r>
              <a:t>Să-ți vorbesc cu-o mână-ntinsă,</a:t>
            </a:r>
            <a:br/>
            <a:r>
              <a:t>Până pacea iar găsești.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plângi, eu plâng cu tine,</a:t>
            </a:r>
            <a:br/>
            <a:r>
              <a:t>Dacă râzi, voios voi fi.</a:t>
            </a:r>
            <a:br/>
            <a:r>
              <a:t>Să-mpărțim și greu și bine,</a:t>
            </a:r>
            <a:br/>
            <a:r>
              <a:t>Până calea-o vom sfârși.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cântare minunată</a:t>
            </a:r>
            <a:br/>
            <a:r>
              <a:t>Sus în cer va răsuna,</a:t>
            </a:r>
            <a:br/>
            <a:r>
              <a:t>Din iubirea și durerea lui Cristos,</a:t>
            </a:r>
            <a:br/>
            <a:r>
              <a:t>Ce le-am purtat!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