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Harul, împărtăşirea şi iubirea Domnului</a:t>
            </a:r>
            <a:br/>
            <a:r>
              <a:t>Vă fie dăruite­-n veci de veci! 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Aleluia, Aleluia,</a:t>
            </a:r>
            <a:br/>
            <a:r>
              <a:t>Aleluia,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