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Ia jugul lui Cristos pe umăr,</a:t>
            </a:r>
            <a:br/>
            <a:r>
              <a:t>Și trage lângă El arând,</a:t>
            </a:r>
            <a:br/>
            <a:r>
              <a:t>Chiar dacă semeni numa-n lacrimi</a:t>
            </a:r>
            <a:br/>
            <a:r>
              <a:t>Și umbli numai sângerând.</a:t>
            </a:r>
            <a:br/>
            <a:r>
              <a:t>Cristos Cel Sfânt te va cunoaşte</a:t>
            </a:r>
            <a:br/>
            <a:r>
              <a:t>În sărăcie, nu-n belşug,</a:t>
            </a:r>
            <a:br/>
            <a:r>
              <a:t>Că mulţi au stat cu El la mese,</a:t>
            </a:r>
            <a:br/>
            <a:r>
              <a:t>Dar prea puţini au tras la jug.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Ia-I sarcina şi-o du alături</a:t>
            </a:r>
            <a:br/>
            <a:r>
              <a:t>Și simte-o apăsând din greu,</a:t>
            </a:r>
            <a:br/>
            <a:r>
              <a:t>Cum ai răspunde doar tu singur</a:t>
            </a:r>
            <a:br/>
            <a:r>
              <a:t>De tot ce are Dumnezeu.</a:t>
            </a:r>
            <a:br/>
            <a:r>
              <a:t>Cristos Cel Sfânt te va cunoaște</a:t>
            </a:r>
            <a:br/>
            <a:r>
              <a:t>Odată-n cerul Lui de sus</a:t>
            </a:r>
            <a:br/>
            <a:r>
              <a:t>Nu după haina ce-ai purtat-o,</a:t>
            </a:r>
            <a:br/>
            <a:r>
              <a:t>Ci după sarcina ce-ai dus.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Ia-ţi crucea ta şi-I mergi pe urme,</a:t>
            </a:r>
            <a:br/>
            <a:r>
              <a:t>Tăcând şi mulţumind ca El,</a:t>
            </a:r>
            <a:br/>
            <a:r>
              <a:t>Iubește, roagă-te şi rabdă,</a:t>
            </a:r>
            <a:br/>
            <a:r>
              <a:t>Urmând dumnezeiescu-I fel.</a:t>
            </a:r>
            <a:br/>
            <a:r>
              <a:t>Cristos Cel Sfânt te va cunoaște</a:t>
            </a:r>
            <a:br/>
            <a:r>
              <a:t>Nu după numele ce-ţi pui,</a:t>
            </a:r>
            <a:br/>
            <a:r>
              <a:t>Ci după ranele-ndurate</a:t>
            </a:r>
            <a:br/>
            <a:r>
              <a:t>Sub crucea ta şi crucea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