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Iată, Eu stau la ușă și bat.</a:t>
            </a:r>
            <a:br/>
            <a:r>
              <a:t>Dacă-aude cineva glasul Meu și deschide,</a:t>
            </a:r>
            <a:br/>
            <a:r>
              <a:t>voi intra la el, voi cina cu el,</a:t>
            </a:r>
            <a:br/>
            <a:r>
              <a:t>și el cu Mine.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nu sta nepăsător!</a:t>
            </a:r>
            <a:br/>
            <a:r>
              <a:t>E-o mântuire-așa de mare!</a:t>
            </a:r>
            <a:br/>
            <a:r>
              <a:t>Lasă-mi mâna să te vindece!</a:t>
            </a:r>
            <a:br/>
            <a:r>
              <a:t>Gândurile Mele sunt gânduri de pace,</a:t>
            </a:r>
            <a:br/>
            <a:r>
              <a:t>Deschide, nu mai sta!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Iată, Eu stau la ușă și bat.</a:t>
            </a:r>
            <a:br/>
            <a:r>
              <a:t>Dacă-aude cineva glasul Meu și deschide,</a:t>
            </a:r>
            <a:br/>
            <a:r>
              <a:t>voi intra la el, voi cina cu el,</a:t>
            </a:r>
            <a:br/>
            <a:r>
              <a:t>și el cu Mine.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nu sta nepăsător!</a:t>
            </a:r>
            <a:br/>
            <a:r>
              <a:t>E-o mântuire-așa de mare!</a:t>
            </a:r>
            <a:br/>
            <a:r>
              <a:t>Lasă-mi mâna să te vindece!</a:t>
            </a:r>
            <a:br/>
            <a:r>
              <a:t>Gândurile Mele sunt gânduri de pace,</a:t>
            </a:r>
            <a:br/>
            <a:r>
              <a:t>Deschide, nu mai sta! Deschide ușa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