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Iubirea lui Cristos în noi</a:t>
            </a:r>
            <a:br/>
            <a:r>
              <a:t>Tot ce e dor și sete-alină.</a:t>
            </a:r>
            <a:br/>
            <a:r>
              <a:t>Har după har, din ea șuvoi,</a:t>
            </a:r>
            <a:br/>
            <a:r>
              <a:t>Viața ne-o-nsenină.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 cât dorim să ne ‘nălțăm</a:t>
            </a:r>
            <a:br/>
            <a:r>
              <a:t>Mai către El prin ascultare</a:t>
            </a:r>
            <a:br/>
            <a:r>
              <a:t>Cu suflet, tot mai plin gustăm</a:t>
            </a:r>
            <a:br/>
            <a:r>
              <a:t>A Sa slavă-n revărsare.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Cristos n’e-al vieții sfânt izvor,</a:t>
            </a:r>
            <a:br/>
            <a:r>
              <a:t>El ceru-ntreg ni-l însenină.</a:t>
            </a:r>
            <a:br/>
            <a:r>
              <a:t>Prin El iubirea ni-e fior,</a:t>
            </a:r>
            <a:br/>
            <a:r>
              <a:t>Adevărul ni-e lumină.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