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Kumi, ori, ki ba oreh</a:t>
            </a:r>
            <a:br/>
            <a:r>
              <a:t>Uhvod Adonai alaih zarah.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Kumi, ori, ki ba oreh</a:t>
            </a:r>
            <a:br/>
            <a:r>
              <a:t>Uhvod Adonai alaih zarah.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Ine hahoșeh iehase ereț</a:t>
            </a:r>
            <a:br/>
            <a:r>
              <a:t>vaarafel leumim</a:t>
            </a:r>
            <a:br/>
            <a:r>
              <a:t>Vealaih izrah Adonai</a:t>
            </a:r>
            <a:br/>
            <a:r>
              <a:t>uhvodo alaih ierae.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Kumi, ori, ki ba oreh</a:t>
            </a:r>
            <a:br/>
            <a:r>
              <a:t>Uhvod Adonai alaih zarah.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Kumi, ori, ki ba oreh</a:t>
            </a:r>
            <a:br/>
            <a:r>
              <a:t>Uhvod Adonai alaih zarah.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