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L-ai văzut când pe lemn L-au pironit?</a:t>
            </a:r>
            <a:br/>
            <a:r>
              <a:t>L-ai văzut când pe lemn L-au pironit?</a:t>
            </a:r>
            <a:br/>
            <a:r>
              <a:t>O, Domnul meu!</a:t>
            </a:r>
            <a:br/>
            <a:r>
              <a:t>O, ce fior mă cuprinde, mă cuprinde!</a:t>
            </a:r>
            <a:br/>
            <a:r>
              <a:t>L-ai văzut când pe lemn L-au pironit?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L-ai văzut când în coastă L-au străpuns?</a:t>
            </a:r>
            <a:br/>
            <a:r>
              <a:t>L-ai văzut când în coastă L-au străpuns?</a:t>
            </a:r>
            <a:br/>
            <a:r>
              <a:t>O, Domnul meu!</a:t>
            </a:r>
            <a:br/>
            <a:r>
              <a:t>O, ce fior mă cuprinde, mă cuprinde!</a:t>
            </a:r>
            <a:br/>
            <a:r>
              <a:t>L-ai văzut când în coastă L-au străpuns?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L-ai văzut când L-au pus într-un mormânt?</a:t>
            </a:r>
            <a:br/>
            <a:r>
              <a:t>L-ai văzut când L-au pus într-un mormânt?</a:t>
            </a:r>
            <a:br/>
            <a:r>
              <a:t>O, Domnul meu!</a:t>
            </a:r>
            <a:br/>
            <a:r>
              <a:t>O, ce fior mă cuprinde, mă cuprinde!</a:t>
            </a:r>
            <a:br/>
            <a:r>
              <a:t>L-ai văzut când L-au pus într-un mormânt?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L-ai văzut când din morți a înviat?</a:t>
            </a:r>
            <a:br/>
            <a:r>
              <a:t>L-ai văzut când din morți a înviat?</a:t>
            </a:r>
            <a:br/>
            <a:r>
              <a:t>O, Domnul meu!</a:t>
            </a:r>
            <a:br/>
            <a:r>
              <a:t>O, ce fior mă cuprinde, mă cuprinde!</a:t>
            </a:r>
            <a:br/>
            <a:r>
              <a:t>L-ai văzut când din morți a înviat?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