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Leagă-ne, Doamne, pe toţi împreună,</a:t>
            </a:r>
            <a:br/>
            <a:r>
              <a:t>Cu lanţuri ce nu pot fi rupte!</a:t>
            </a:r>
            <a:br/>
            <a:r>
              <a:t>Leagă-ne, Doamne, pe toţi împreună,</a:t>
            </a:r>
            <a:br/>
            <a:r>
              <a:t>O, leagă-ne în dragoste.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Este-un singur Domn,</a:t>
            </a:r>
            <a:br/>
            <a:r>
              <a:t>Este-un singur Fiu,</a:t>
            </a:r>
            <a:br/>
            <a:r>
              <a:t>Este-un singur Duh,</a:t>
            </a:r>
            <a:br/>
            <a:r>
              <a:t>De aceea-Ţi cântăm.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Leagă-ne, Doamne, pe toţi împreună,</a:t>
            </a:r>
            <a:br/>
            <a:r>
              <a:t>Cu lanţuri ce nu pot fi rupte!</a:t>
            </a:r>
            <a:br/>
            <a:r>
              <a:t>Leagă-ne, Doamne, pe toţi împreună,</a:t>
            </a:r>
            <a:br/>
            <a:r>
              <a:t>O, leagă-ne în dragoste.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