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M-a aflat al meu Păstor bun</a:t>
            </a:r>
            <a:br/>
            <a:r>
              <a:t>Și pe brațele-I m-a pus.</a:t>
            </a:r>
            <a:br/>
            <a:r>
              <a:t>Din adânc, unde zăceam eu,</a:t>
            </a:r>
            <a:br/>
            <a:r>
              <a:t>La lumină m-a adus.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Aleluia! Aleluia!</a:t>
            </a:r>
            <a:br/>
            <a:r>
              <a:t>Sună azi cântarea mea!</a:t>
            </a:r>
            <a:br/>
            <a:r>
              <a:t>Fie Domnului mărire,</a:t>
            </a:r>
            <a:br/>
            <a:r>
              <a:t>Căci mi-a dat iertarea Sa.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Bunul Medic vindecat-a</a:t>
            </a:r>
            <a:br/>
            <a:r>
              <a:t>Ale mele rane mari.</a:t>
            </a:r>
            <a:br/>
            <a:r>
              <a:t>Mi-a dat hrană, îngrijire,</a:t>
            </a:r>
            <a:br/>
            <a:r>
              <a:t>M-a scăpat dintre tâlhari.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Aleluia! Aleluia!</a:t>
            </a:r>
            <a:br/>
            <a:r>
              <a:t>Sună azi cântarea mea!</a:t>
            </a:r>
            <a:br/>
            <a:r>
              <a:t>Fie Domnului mărire,</a:t>
            </a:r>
            <a:br/>
            <a:r>
              <a:t>Căci mi-a dat iertarea Sa.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Sunt salvat de Salvatorul</a:t>
            </a:r>
            <a:br/>
            <a:r>
              <a:t>Și apoi de El sfințit.</a:t>
            </a:r>
            <a:br/>
            <a:r>
              <a:t>M-a spălat prin al Său sânge,</a:t>
            </a:r>
            <a:br/>
            <a:r>
              <a:t>O, cât sunt de fericit!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Aleluia! Aleluia!</a:t>
            </a:r>
            <a:br/>
            <a:r>
              <a:t>Sună azi cântarea mea!</a:t>
            </a:r>
            <a:br/>
            <a:r>
              <a:t>Fie Domnului mărire,</a:t>
            </a:r>
            <a:br/>
            <a:r>
              <a:t>Căci mi-a dat iertarea Sa.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